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73" r:id="rId3"/>
    <p:sldId id="285" r:id="rId4"/>
    <p:sldId id="28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예약" id="{FAA7C396-DCE0-4958-9C26-F3A2C5DF7295}">
          <p14:sldIdLst>
            <p14:sldId id="284"/>
            <p14:sldId id="273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5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C49E-D3D5-47B2-A1F3-BD012ACF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0AE1-0148-4995-BE5B-199DDAF5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812F1-80A9-45D1-BCC2-EE38D2C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14C66-66C9-4E4C-96F9-7DD2BA96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C5F93-A522-4568-A74E-7551F9C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DE8B1-FAF4-47F3-BB91-9CAA736B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A50A2-D6AB-4CFF-AD01-B44D9D7DA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7DA0B-6271-4472-9AA4-9170406F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E6454-BC3F-41AA-8449-C1F5AEF6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D00C4-F85C-425B-BD94-361AD8B5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5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0DBC4E-3A7C-40E9-93AC-D61FEA446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33657-9695-4938-BEC4-97AA6B9F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43606-DA88-4DC2-B9F9-4215EED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769B0-A1F8-4F7A-82EA-A6D15C43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29413-04C2-49B5-B004-637A68CF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41C94-8326-4E88-AF93-B70EA7CC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BA553-2F91-4F1F-8127-7D5AE953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B06AF-86AB-455F-955E-F1FD8FFB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646B2-FB7C-4380-B45E-198FD507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E1E01-A50A-452C-8CF4-4AFCC7A9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0984F-A239-481F-AB34-A776CBC6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2A4E8-B1FB-40DA-9E12-253FFF77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0D544-3940-4033-873B-7950B98D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48BB1-7283-42AB-977B-66273EEB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88C5A-DFA3-433A-B28E-DF0936C7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4FEBA-9E66-4A31-9DF8-A2E4DF7B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77AAB-ED5A-43EB-A76C-420FB6613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5E94F-2460-4814-AFA7-67C74BF80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DB869-DC42-4473-A8E4-BBAAECCC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2A755-6E55-4198-8D14-9230458D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56B28E-721A-4963-B1F8-6BA92054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6E695-80A5-4175-A7FD-D82A9932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7A308-C0B9-42C9-9C35-8C342D656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866FE-0BC0-49B1-A793-BF7D32C7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F31775-7E1F-40DB-8D97-8022F7BD3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A463DC-CE0C-4669-A5B5-DC9EE3F3A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DA14C0-B733-4D53-B7EB-D1251546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174EFD-99ED-472F-B9B5-F9372A49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8CA600-5C30-4AA0-92E9-E411272D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8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308B8-EB32-4FA8-9FB8-C1D2EE56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54E3D8-DE23-48BF-A94D-3C011992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5FDC9E-7855-4289-9CB9-D7EA6584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0641F-1E5D-4DB6-8DB5-EDB59F5F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2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B58D7F-8AA1-443F-B67E-17F17F73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2C337-BD1F-4031-9D24-DD0CEFC1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8F7D1-B662-44ED-BC8B-940844F6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8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3610F-2581-4C6A-B170-28FB8823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8894F-B449-461E-BCA0-D801449F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D1E19-850B-4CE6-B649-B8DC32AE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B439F-E948-4FB0-B886-89AC7E68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EE297-1726-42A7-A6A2-A29DC1A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7412A-0586-4AF4-AF8F-48E884DA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55CEB-E444-4258-9760-2AD3E91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C0872-71B4-41BE-8CB5-F17DE45E5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0484BB-BB3D-46A5-8545-988544AD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298A9-6513-4C5E-BB16-34930B69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E5D9C-A6B6-4B77-96FB-D546FA91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6E191-0F6F-4AC8-B2B3-4079E80F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EC323-67AB-43F6-9350-D887805B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E319A-48D6-4CCC-BE04-C1AB76F4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CD488-27E5-41C8-B55D-AAE5C730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62F8-8934-400B-92CC-45AD0BC8A7B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32D81-9B6D-4C2D-A928-A6B3E3AD2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3E9D-590F-4A88-B0F6-9F928A55F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DFC00E-47D0-868D-4AE2-A1DF7428C9A2}"/>
              </a:ext>
            </a:extLst>
          </p:cNvPr>
          <p:cNvSpPr txBox="1"/>
          <p:nvPr/>
        </p:nvSpPr>
        <p:spPr>
          <a:xfrm>
            <a:off x="247028" y="134453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Header.jsp</a:t>
            </a:r>
            <a:r>
              <a:rPr lang="ko-KR" altLang="en-US" dirty="0"/>
              <a:t> 관리자 부분에 예약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297F4C-8490-2BA6-ACA0-2F6388995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97" y="641414"/>
            <a:ext cx="6040309" cy="97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4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2E9276-0A17-41E4-90C8-2C0E2C4B9244}"/>
              </a:ext>
            </a:extLst>
          </p:cNvPr>
          <p:cNvSpPr/>
          <p:nvPr/>
        </p:nvSpPr>
        <p:spPr>
          <a:xfrm>
            <a:off x="-581609" y="20693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	* web.xml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	&lt;servlet-mapping&gt;</a:t>
            </a:r>
          </a:p>
          <a:p>
            <a:r>
              <a:rPr lang="en-US" altLang="ko-KR" dirty="0"/>
              <a:t>	    &lt;servlet-name&gt;action&lt;/servlet-name&gt;</a:t>
            </a:r>
          </a:p>
          <a:p>
            <a:r>
              <a:rPr lang="en-US" altLang="ko-KR" dirty="0"/>
              <a:t>	    &lt;</a:t>
            </a:r>
            <a:r>
              <a:rPr lang="en-US" altLang="ko-KR" dirty="0" err="1"/>
              <a:t>url</a:t>
            </a:r>
            <a:r>
              <a:rPr lang="en-US" altLang="ko-KR" dirty="0"/>
              <a:t>-pattern&gt;*.json&lt;/</a:t>
            </a:r>
            <a:r>
              <a:rPr lang="en-US" altLang="ko-KR" dirty="0" err="1"/>
              <a:t>url</a:t>
            </a:r>
            <a:r>
              <a:rPr lang="en-US" altLang="ko-KR" dirty="0"/>
              <a:t>-pattern&gt;</a:t>
            </a:r>
          </a:p>
          <a:p>
            <a:r>
              <a:rPr lang="en-US" altLang="ko-KR" dirty="0"/>
              <a:t>	&lt;/servlet-mapping&gt;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97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1F504E-7CE0-73E7-327B-0ACC0D49B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93" y="482713"/>
            <a:ext cx="5273883" cy="10699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11E6D0-3660-0A08-8808-A8E0593EF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3" y="2042210"/>
            <a:ext cx="10091566" cy="115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5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483E74-D515-A495-5488-0FC60EF0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50" y="615179"/>
            <a:ext cx="4052159" cy="575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1F331A-197E-A390-497D-2814DCEDC362}"/>
              </a:ext>
            </a:extLst>
          </p:cNvPr>
          <p:cNvSpPr txBox="1"/>
          <p:nvPr/>
        </p:nvSpPr>
        <p:spPr>
          <a:xfrm>
            <a:off x="355941" y="141149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r>
              <a:rPr lang="ko-KR" altLang="en-US"/>
              <a:t> 경로 게시판으로 </a:t>
            </a:r>
            <a:r>
              <a:rPr lang="ko-KR" altLang="en-US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412332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43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48</cp:revision>
  <dcterms:created xsi:type="dcterms:W3CDTF">2021-08-17T06:48:28Z</dcterms:created>
  <dcterms:modified xsi:type="dcterms:W3CDTF">2024-10-01T13:39:10Z</dcterms:modified>
</cp:coreProperties>
</file>