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430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 관리자페이지</a:t>
            </a:r>
            <a:r>
              <a:rPr lang="en-US" altLang="ko-KR" dirty="0"/>
              <a:t>, </a:t>
            </a:r>
            <a:r>
              <a:rPr lang="ko-KR" altLang="en-US" dirty="0"/>
              <a:t>메일보내기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예약시스템 예약정보 부분 </a:t>
            </a:r>
            <a:r>
              <a:rPr lang="en-US" altLang="ko-KR" dirty="0"/>
              <a:t>CRUD</a:t>
            </a:r>
            <a:r>
              <a:rPr lang="ko-KR" altLang="en-US" dirty="0"/>
              <a:t>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24</cp:revision>
  <dcterms:created xsi:type="dcterms:W3CDTF">2021-08-24T13:50:50Z</dcterms:created>
  <dcterms:modified xsi:type="dcterms:W3CDTF">2024-09-10T15:28:26Z</dcterms:modified>
</cp:coreProperties>
</file>