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70" r:id="rId3"/>
    <p:sldId id="268" r:id="rId4"/>
    <p:sldId id="264" r:id="rId5"/>
    <p:sldId id="265" r:id="rId6"/>
    <p:sldId id="266" r:id="rId7"/>
    <p:sldId id="267" r:id="rId8"/>
    <p:sldId id="26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회원목록" id="{0F599975-0601-4690-AD5E-0069A931915F}">
          <p14:sldIdLst>
            <p14:sldId id="262"/>
            <p14:sldId id="270"/>
          </p14:sldIdLst>
        </p14:section>
        <p14:section name="메일" id="{490932FC-418C-4F6C-827B-1F2E35F6314C}">
          <p14:sldIdLst>
            <p14:sldId id="268"/>
            <p14:sldId id="264"/>
            <p14:sldId id="265"/>
            <p14:sldId id="266"/>
            <p14:sldId id="267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87C49E-D3D5-47B2-A1F3-BD012ACF7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AC0AE1-0148-4995-BE5B-199DDAF5BB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9812F1-80A9-45D1-BCC2-EE38D2C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D14C66-66C9-4E4C-96F9-7DD2BA968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5C5F93-A522-4568-A74E-7551F9C2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02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5DE8B1-FAF4-47F3-BB91-9CAA736B0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9A50A2-D6AB-4CFF-AD01-B44D9D7DA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A7DA0B-6271-4472-9AA4-9170406F6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4E6454-BC3F-41AA-8449-C1F5AEF67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0D00C4-F85C-425B-BD94-361AD8B57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15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0DBC4E-3A7C-40E9-93AC-D61FEA446E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E33657-9695-4938-BEC4-97AA6B9F1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043606-DA88-4DC2-B9F9-4215EED29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5769B0-A1F8-4F7A-82EA-A6D15C431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529413-04C2-49B5-B004-637A68CF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666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41C94-8326-4E88-AF93-B70EA7CC9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4BA553-2F91-4F1F-8127-7D5AE953D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5B06AF-86AB-455F-955E-F1FD8FFBB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F646B2-FB7C-4380-B45E-198FD5078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EE1E01-A50A-452C-8CF4-4AFCC7A95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300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30984F-A239-481F-AB34-A776CBC6B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A2A4E8-B1FB-40DA-9E12-253FFF77D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E0D544-3940-4033-873B-7950B98D4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548BB1-7283-42AB-977B-66273EEB4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288C5A-DFA3-433A-B28E-DF0936C7D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800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4FEBA-9E66-4A31-9DF8-A2E4DF7BA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477AAB-ED5A-43EB-A76C-420FB66130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65E94F-2460-4814-AFA7-67C74BF80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EDB869-DC42-4473-A8E4-BBAAECCC9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B2A755-6E55-4198-8D14-9230458D8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56B28E-721A-4963-B1F8-6BA92054C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295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46E695-80A5-4175-A7FD-D82A99326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27A308-C0B9-42C9-9C35-8C342D656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E866FE-0BC0-49B1-A793-BF7D32C72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F31775-7E1F-40DB-8D97-8022F7BD30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EA463DC-CE0C-4669-A5B5-DC9EE3F3A4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DA14C0-B733-4D53-B7EB-D12515462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F174EFD-99ED-472F-B9B5-F9372A49B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58CA600-5C30-4AA0-92E9-E411272DA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082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E308B8-EB32-4FA8-9FB8-C1D2EE56E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354E3D8-DE23-48BF-A94D-3C0119923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5FDC9E-7855-4289-9CB9-D7EA65848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E0641F-1E5D-4DB6-8DB5-EDB59F5FE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521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AB58D7F-8AA1-443F-B67E-17F17F730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F2C337-BD1F-4031-9D24-DD0CEFC16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48F7D1-B662-44ED-BC8B-940844F63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88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83610F-2581-4C6A-B170-28FB8823E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A8894F-B449-461E-BCA0-D801449F7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9D1E19-850B-4CE6-B649-B8DC32AE5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AB439F-E948-4FB0-B886-89AC7E689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8EE297-1726-42A7-A6A2-A29DC1A62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E7412A-0586-4AF4-AF8F-48E884DA8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890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E55CEB-E444-4258-9760-2AD3E917E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6C0872-71B4-41BE-8CB5-F17DE45E52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0484BB-BB3D-46A5-8545-988544AD1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4298A9-6513-4C5E-BB16-34930B696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FE5D9C-A6B6-4B77-96FB-D546FA91A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A6E191-0F6F-4AC8-B2B3-4079E80F1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065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2EC323-67AB-43F6-9350-D887805B5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DE319A-48D6-4CCC-BE04-C1AB76F48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9CD488-27E5-41C8-B55D-AAE5C73059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A62F8-8934-400B-92CC-45AD0BC8A7BC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632D81-9B6D-4C2D-A928-A6B3E3AD27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363E9D-590F-4A88-B0F6-9F928A55F8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5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02F9302-BA73-65A8-1EC3-FBD93FA3A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69" y="1221425"/>
            <a:ext cx="5217113" cy="52908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3EA7E2-E380-A3E9-6CF1-E7253CA96DE4}"/>
              </a:ext>
            </a:extLst>
          </p:cNvPr>
          <p:cNvSpPr txBox="1"/>
          <p:nvPr/>
        </p:nvSpPr>
        <p:spPr>
          <a:xfrm>
            <a:off x="180210" y="287001"/>
            <a:ext cx="5970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admin.member.web</a:t>
            </a:r>
            <a:r>
              <a:rPr lang="en-US" altLang="ko-KR" dirty="0"/>
              <a:t> </a:t>
            </a:r>
            <a:r>
              <a:rPr lang="ko-KR" altLang="en-US" dirty="0"/>
              <a:t>패키지 추가 후 </a:t>
            </a:r>
            <a:r>
              <a:rPr lang="en-US" altLang="ko-KR" dirty="0"/>
              <a:t>Controller</a:t>
            </a:r>
            <a:r>
              <a:rPr lang="ko-KR" altLang="en-US" dirty="0"/>
              <a:t>부터 작업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98583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93EA7E2-E380-A3E9-6CF1-E7253CA96DE4}"/>
              </a:ext>
            </a:extLst>
          </p:cNvPr>
          <p:cNvSpPr txBox="1"/>
          <p:nvPr/>
        </p:nvSpPr>
        <p:spPr>
          <a:xfrm>
            <a:off x="180210" y="287001"/>
            <a:ext cx="3222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JSP </a:t>
            </a:r>
            <a:r>
              <a:rPr lang="ko-KR" altLang="en-US" dirty="0"/>
              <a:t>작업 시 </a:t>
            </a:r>
            <a:r>
              <a:rPr lang="en-US" altLang="ko-KR" dirty="0"/>
              <a:t>Header</a:t>
            </a:r>
            <a:r>
              <a:rPr lang="ko-KR" altLang="en-US" dirty="0"/>
              <a:t>부분 추가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967031D-6F37-C85A-802B-4CD60ADCD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31" y="858804"/>
            <a:ext cx="7622925" cy="227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139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0BEA759-3DCF-1AD0-A62A-AFFDD37C187D}"/>
              </a:ext>
            </a:extLst>
          </p:cNvPr>
          <p:cNvSpPr txBox="1"/>
          <p:nvPr/>
        </p:nvSpPr>
        <p:spPr>
          <a:xfrm>
            <a:off x="-1483397" y="751366"/>
            <a:ext cx="948606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		&lt;!-- </a:t>
            </a:r>
            <a:r>
              <a:rPr lang="ko-KR" altLang="en-US" dirty="0"/>
              <a:t>메일 </a:t>
            </a:r>
            <a:r>
              <a:rPr lang="en-US" altLang="ko-KR" dirty="0"/>
              <a:t>--&gt;</a:t>
            </a:r>
          </a:p>
          <a:p>
            <a:r>
              <a:rPr lang="en-US" altLang="ko-KR" dirty="0"/>
              <a:t>		&lt;dependency&gt;</a:t>
            </a:r>
          </a:p>
          <a:p>
            <a:r>
              <a:rPr lang="en-US" altLang="ko-KR" dirty="0"/>
              <a:t>		    &lt;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  <a:r>
              <a:rPr lang="en-US" altLang="ko-KR" dirty="0" err="1"/>
              <a:t>javax.mail</a:t>
            </a:r>
            <a:r>
              <a:rPr lang="en-US" altLang="ko-KR" dirty="0"/>
              <a:t>&lt;/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		    &lt;</a:t>
            </a:r>
            <a:r>
              <a:rPr lang="en-US" altLang="ko-KR" dirty="0" err="1"/>
              <a:t>artifactId</a:t>
            </a:r>
            <a:r>
              <a:rPr lang="en-US" altLang="ko-KR" dirty="0"/>
              <a:t>&gt;mail&lt;/</a:t>
            </a:r>
            <a:r>
              <a:rPr lang="en-US" altLang="ko-KR" dirty="0" err="1"/>
              <a:t>artifactId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		    &lt;version&gt;1.4.7&lt;/version&gt;</a:t>
            </a:r>
          </a:p>
          <a:p>
            <a:r>
              <a:rPr lang="en-US" altLang="ko-KR" dirty="0"/>
              <a:t>		&lt;/dependency&gt;</a:t>
            </a:r>
          </a:p>
          <a:p>
            <a:r>
              <a:rPr lang="en-US" altLang="ko-KR" dirty="0"/>
              <a:t>				</a:t>
            </a:r>
          </a:p>
          <a:p>
            <a:r>
              <a:rPr lang="en-US" altLang="ko-KR" dirty="0"/>
              <a:t>		&lt;!-- </a:t>
            </a:r>
            <a:r>
              <a:rPr lang="ko-KR" altLang="en-US" dirty="0"/>
              <a:t>메일 </a:t>
            </a:r>
            <a:r>
              <a:rPr lang="en-US" altLang="ko-KR" dirty="0"/>
              <a:t>--&gt;</a:t>
            </a:r>
          </a:p>
          <a:p>
            <a:r>
              <a:rPr lang="en-US" altLang="ko-KR" dirty="0"/>
              <a:t>		&lt;dependency&gt;		    							  &lt;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  <a:r>
              <a:rPr lang="en-US" altLang="ko-KR" dirty="0" err="1"/>
              <a:t>javax.activation</a:t>
            </a:r>
            <a:r>
              <a:rPr lang="en-US" altLang="ko-KR" dirty="0"/>
              <a:t>&lt;/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		    &lt;</a:t>
            </a:r>
            <a:r>
              <a:rPr lang="en-US" altLang="ko-KR" dirty="0" err="1"/>
              <a:t>artifactId</a:t>
            </a:r>
            <a:r>
              <a:rPr lang="en-US" altLang="ko-KR" dirty="0"/>
              <a:t>&gt;activation&lt;/</a:t>
            </a:r>
            <a:r>
              <a:rPr lang="en-US" altLang="ko-KR" dirty="0" err="1"/>
              <a:t>artifactId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		    &lt;version&gt;1.1.1&lt;/version&gt;</a:t>
            </a:r>
          </a:p>
          <a:p>
            <a:r>
              <a:rPr lang="en-US" altLang="ko-KR" dirty="0"/>
              <a:t>		&lt;/dependency&gt;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075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D8EB3F1-B931-CDEC-CF68-722CDD9BD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353" y="810026"/>
            <a:ext cx="10323153" cy="56786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947A18-07CC-07C7-AF6D-9D7221923E76}"/>
              </a:ext>
            </a:extLst>
          </p:cNvPr>
          <p:cNvSpPr txBox="1"/>
          <p:nvPr/>
        </p:nvSpPr>
        <p:spPr>
          <a:xfrm>
            <a:off x="292007" y="282545"/>
            <a:ext cx="6097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https://myaccount.google.com/</a:t>
            </a:r>
          </a:p>
        </p:txBody>
      </p:sp>
    </p:spTree>
    <p:extLst>
      <p:ext uri="{BB962C8B-B14F-4D97-AF65-F5344CB8AC3E}">
        <p14:creationId xmlns:p14="http://schemas.microsoft.com/office/powerpoint/2010/main" val="637270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7CDF24F-3B76-8330-F151-1CE98F62E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646" y="0"/>
            <a:ext cx="51347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636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CDB420D-30B6-0AB0-10F7-666C58944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612" y="756577"/>
            <a:ext cx="696277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153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C3C289F-4D42-2816-7EAD-B84EC0228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0" y="242887"/>
            <a:ext cx="7239000" cy="63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461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793FC15-83C5-D005-9EAD-2EEC48E0F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38" y="696356"/>
            <a:ext cx="2457450" cy="6953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B07FEA3-F0CF-B112-E733-055D64988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38" y="2189866"/>
            <a:ext cx="501015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764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3206</TotalTime>
  <Words>131</Words>
  <Application>Microsoft Office PowerPoint</Application>
  <PresentationFormat>와이드스크린</PresentationFormat>
  <Paragraphs>15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</dc:creator>
  <cp:lastModifiedBy>성진 문</cp:lastModifiedBy>
  <cp:revision>43</cp:revision>
  <dcterms:created xsi:type="dcterms:W3CDTF">2021-08-17T06:48:28Z</dcterms:created>
  <dcterms:modified xsi:type="dcterms:W3CDTF">2024-09-10T15:28:10Z</dcterms:modified>
</cp:coreProperties>
</file>