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0" r:id="rId3"/>
    <p:sldId id="269" r:id="rId4"/>
    <p:sldId id="268" r:id="rId5"/>
    <p:sldId id="281" r:id="rId6"/>
    <p:sldId id="282" r:id="rId7"/>
    <p:sldId id="270" r:id="rId8"/>
    <p:sldId id="283" r:id="rId9"/>
    <p:sldId id="272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예약" id="{FAA7C396-DCE0-4958-9C26-F3A2C5DF7295}">
          <p14:sldIdLst>
            <p14:sldId id="271"/>
            <p14:sldId id="280"/>
            <p14:sldId id="269"/>
            <p14:sldId id="268"/>
            <p14:sldId id="281"/>
            <p14:sldId id="282"/>
            <p14:sldId id="270"/>
            <p14:sldId id="283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7C49E-D3D5-47B2-A1F3-BD012ACF7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C0AE1-0148-4995-BE5B-199DDAF5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812F1-80A9-45D1-BCC2-EE38D2C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14C66-66C9-4E4C-96F9-7DD2BA96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C5F93-A522-4568-A74E-7551F9C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DE8B1-FAF4-47F3-BB91-9CAA736B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A50A2-D6AB-4CFF-AD01-B44D9D7DA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7DA0B-6271-4472-9AA4-9170406F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E6454-BC3F-41AA-8449-C1F5AEF6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D00C4-F85C-425B-BD94-361AD8B5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5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0DBC4E-3A7C-40E9-93AC-D61FEA446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E33657-9695-4938-BEC4-97AA6B9F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43606-DA88-4DC2-B9F9-4215EED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769B0-A1F8-4F7A-82EA-A6D15C43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29413-04C2-49B5-B004-637A68CF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41C94-8326-4E88-AF93-B70EA7CC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BA553-2F91-4F1F-8127-7D5AE953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B06AF-86AB-455F-955E-F1FD8FFB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646B2-FB7C-4380-B45E-198FD507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E1E01-A50A-452C-8CF4-4AFCC7A9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0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0984F-A239-481F-AB34-A776CBC6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2A4E8-B1FB-40DA-9E12-253FFF77D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0D544-3940-4033-873B-7950B98D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48BB1-7283-42AB-977B-66273EEB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88C5A-DFA3-433A-B28E-DF0936C7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0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4FEBA-9E66-4A31-9DF8-A2E4DF7B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77AAB-ED5A-43EB-A76C-420FB6613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5E94F-2460-4814-AFA7-67C74BF80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DB869-DC42-4473-A8E4-BBAAECCC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2A755-6E55-4198-8D14-9230458D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56B28E-721A-4963-B1F8-6BA92054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6E695-80A5-4175-A7FD-D82A9932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7A308-C0B9-42C9-9C35-8C342D656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866FE-0BC0-49B1-A793-BF7D32C7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F31775-7E1F-40DB-8D97-8022F7BD3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A463DC-CE0C-4669-A5B5-DC9EE3F3A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DA14C0-B733-4D53-B7EB-D1251546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174EFD-99ED-472F-B9B5-F9372A49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8CA600-5C30-4AA0-92E9-E411272D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8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308B8-EB32-4FA8-9FB8-C1D2EE56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54E3D8-DE23-48BF-A94D-3C011992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5FDC9E-7855-4289-9CB9-D7EA6584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0641F-1E5D-4DB6-8DB5-EDB59F5F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2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B58D7F-8AA1-443F-B67E-17F17F73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F2C337-BD1F-4031-9D24-DD0CEFC1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8F7D1-B662-44ED-BC8B-940844F6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8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3610F-2581-4C6A-B170-28FB8823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8894F-B449-461E-BCA0-D801449F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D1E19-850B-4CE6-B649-B8DC32AE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B439F-E948-4FB0-B886-89AC7E68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EE297-1726-42A7-A6A2-A29DC1A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7412A-0586-4AF4-AF8F-48E884DA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9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55CEB-E444-4258-9760-2AD3E917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6C0872-71B4-41BE-8CB5-F17DE45E5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0484BB-BB3D-46A5-8545-988544AD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298A9-6513-4C5E-BB16-34930B69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E5D9C-A6B6-4B77-96FB-D546FA91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6E191-0F6F-4AC8-B2B3-4079E80F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EC323-67AB-43F6-9350-D887805B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E319A-48D6-4CCC-BE04-C1AB76F48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CD488-27E5-41C8-B55D-AAE5C7305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32D81-9B6D-4C2D-A928-A6B3E3AD2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63E9D-590F-4A88-B0F6-9F928A55F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A27EB9-DA41-4B68-8381-02FBD84B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98" y="133118"/>
            <a:ext cx="6991350" cy="3409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CF462D-4D0C-4F5F-85F4-36A0A5196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686" y="3429000"/>
            <a:ext cx="5314950" cy="33147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F7D0666-FFF8-4F95-B3B4-F3D1BCD2C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920" y="2685818"/>
            <a:ext cx="2914650" cy="17145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FC44E0C-649C-4D5F-94F3-399799C13D11}"/>
              </a:ext>
            </a:extLst>
          </p:cNvPr>
          <p:cNvSpPr/>
          <p:nvPr/>
        </p:nvSpPr>
        <p:spPr>
          <a:xfrm>
            <a:off x="1166327" y="811763"/>
            <a:ext cx="2192693" cy="2146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D56FB4-1234-46C1-9E2E-603AA5590CA2}"/>
              </a:ext>
            </a:extLst>
          </p:cNvPr>
          <p:cNvSpPr/>
          <p:nvPr/>
        </p:nvSpPr>
        <p:spPr>
          <a:xfrm>
            <a:off x="5178491" y="1673757"/>
            <a:ext cx="2192693" cy="2146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4704D6-A59D-41CC-8389-0B427CD4EC32}"/>
              </a:ext>
            </a:extLst>
          </p:cNvPr>
          <p:cNvSpPr/>
          <p:nvPr/>
        </p:nvSpPr>
        <p:spPr>
          <a:xfrm>
            <a:off x="1716834" y="4007109"/>
            <a:ext cx="1007705" cy="2146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5DA639-EB51-4CBD-B931-B336A0347D31}"/>
              </a:ext>
            </a:extLst>
          </p:cNvPr>
          <p:cNvSpPr/>
          <p:nvPr/>
        </p:nvSpPr>
        <p:spPr>
          <a:xfrm>
            <a:off x="5691674" y="4869103"/>
            <a:ext cx="1007705" cy="2146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4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2E9276-0A17-41E4-90C8-2C0E2C4B9244}"/>
              </a:ext>
            </a:extLst>
          </p:cNvPr>
          <p:cNvSpPr/>
          <p:nvPr/>
        </p:nvSpPr>
        <p:spPr>
          <a:xfrm>
            <a:off x="-581609" y="20693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	* web.xml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	&lt;servlet-mapping&gt;</a:t>
            </a:r>
          </a:p>
          <a:p>
            <a:r>
              <a:rPr lang="en-US" altLang="ko-KR" dirty="0"/>
              <a:t>	    &lt;servlet-name&gt;action&lt;/servlet-name&gt;</a:t>
            </a:r>
          </a:p>
          <a:p>
            <a:r>
              <a:rPr lang="en-US" altLang="ko-KR" dirty="0"/>
              <a:t>	    &lt;</a:t>
            </a:r>
            <a:r>
              <a:rPr lang="en-US" altLang="ko-KR" dirty="0" err="1"/>
              <a:t>url</a:t>
            </a:r>
            <a:r>
              <a:rPr lang="en-US" altLang="ko-KR" dirty="0"/>
              <a:t>-pattern&gt;*.json&lt;/</a:t>
            </a:r>
            <a:r>
              <a:rPr lang="en-US" altLang="ko-KR" dirty="0" err="1"/>
              <a:t>url</a:t>
            </a:r>
            <a:r>
              <a:rPr lang="en-US" altLang="ko-KR" dirty="0"/>
              <a:t>-pattern&gt;</a:t>
            </a:r>
          </a:p>
          <a:p>
            <a:r>
              <a:rPr lang="en-US" altLang="ko-KR" dirty="0"/>
              <a:t>	&lt;/servlet-mapping&gt;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97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630EF2-F3D2-4750-BAAF-A2ACB5F01C75}"/>
              </a:ext>
            </a:extLst>
          </p:cNvPr>
          <p:cNvSpPr/>
          <p:nvPr/>
        </p:nvSpPr>
        <p:spPr>
          <a:xfrm>
            <a:off x="-1" y="0"/>
            <a:ext cx="737392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RESVEINFO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RESVE_ID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RESVE_SE_CODE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15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RESVE_SJ   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REC_NM     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MAX_APLY_CNT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USE_BEGIN_DT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USE_END_DT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14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USE_BEGIN_TIME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USE_END_TIME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RESVE_CN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MEDIUMTEXT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REQST_BGNDE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REQST_ENDDE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USE_AT  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FRST_REGIST_PNTTM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FRST_REGISTER_ID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LAST_UPDT_PNTTM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LAST_UPDUSR_ID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RESVEINFO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(RESVE_ID)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14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A4A834-56B6-4799-8523-FFD348F5F543}"/>
              </a:ext>
            </a:extLst>
          </p:cNvPr>
          <p:cNvSpPr/>
          <p:nvPr/>
        </p:nvSpPr>
        <p:spPr>
          <a:xfrm>
            <a:off x="0" y="77468"/>
            <a:ext cx="121332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COMMENT 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예약정보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RESVE_ID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RESVE_ID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예약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RESVE_SE_CODE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RESVE_SE_CODE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15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예약구분코드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RESVE_SJ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RESVE_SJ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예약제목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REC_NM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REC_NM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강사명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MAX_APLY_CNT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MAX_APLY_CNT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최대참가인원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USE_BEGIN_DT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USE_BEGIN_DT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운영시작일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USE_END_DT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USE_END_DT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14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운영종료일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USE_BEGIN_TIME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USE_BEGIN_TIME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운영시작시간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USE_END_TIME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USE_END_TIME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운영종료시간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RESVE_CN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RESVE_CN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MEDIUMTEXT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REQST_BGNDE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REQST_BGNDE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신청기간시작일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REQST_ENDDE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REQST_ENDDE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신청기간종료일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USE_AT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USE_AT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사용여부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FRST_REGIST_PNTTM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FRST_REGIST_PNTTM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최초등록시점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FRST_REGISTER_ID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FRST_REGISTER_ID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최초등록자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LAST_UPDT_PNTTM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LAST_UPDT_PNTTM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최종수정시점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LAST_UPDUSR_ID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LAST_UPDUSR_ID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최종수정자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01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D7BF4B-E11B-4992-BFF0-1680C9A622A1}"/>
              </a:ext>
            </a:extLst>
          </p:cNvPr>
          <p:cNvSpPr/>
          <p:nvPr/>
        </p:nvSpPr>
        <p:spPr>
          <a:xfrm>
            <a:off x="120241" y="0"/>
            <a:ext cx="1191796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REQST_ID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RESVE_ID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RESVE_DE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CHARGER_NM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TELNO   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15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EMAIL   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CONFM_SE_CODE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CONFMER_ID 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RETURN_RESN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4000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CONFM_PNTTM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CREAT_IP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USE_AT  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FRST_REGIST_PNTTM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FRST_REGISTER_ID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LAST_UPDT_PNTTM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LAST_UPDUSR_ID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(REQST_ID,RESVE_ID)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FOREIGN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RESVEREQSTINFO_FK1 (RESVE_ID)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REFERENCES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(RESVE_ID)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38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8F8EBB1-5415-4BC5-ACA7-D10CD861B812}"/>
              </a:ext>
            </a:extLst>
          </p:cNvPr>
          <p:cNvSpPr/>
          <p:nvPr/>
        </p:nvSpPr>
        <p:spPr>
          <a:xfrm>
            <a:off x="163902" y="-119415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COMMENT 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신청정보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REQST_ID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REQST_ID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신청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RESVE_ID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RESVE_ID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예약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RESVE_DE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RESVE_DE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신청구분코드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CHARGER_NM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CHARGER_NM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신청자명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TELNO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TELNO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15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전화번호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EMAIL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이메일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CONFM_SE_CODE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CONFM_SE_CODE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승인구분코드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CONFMER_ID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CONFMER_ID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승인자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RETURN_RESN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RETURN_RESN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4000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반려사유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CONFM_PNTTM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CONFM_PNTTM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승인시점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CREAT_IP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CREAT_IP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생성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IP'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USE_AT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USE_AT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사용여부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FRST_REGIST_PNTTM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FRST_REGIST_PNTTM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최초등록시점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FRST_REGISTER_ID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FRST_REGISTER_ID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최초등록자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LAST_UPDT_PNTTM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LAST_UPDT_PNTTM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최종수정시점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LAST_UPDUSR_ID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LAST_UPDUSR_ID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최종수정자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0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B7D95E-2D25-448D-85EE-F3BD216E3F67}"/>
              </a:ext>
            </a:extLst>
          </p:cNvPr>
          <p:cNvSpPr/>
          <p:nvPr/>
        </p:nvSpPr>
        <p:spPr>
          <a:xfrm>
            <a:off x="-360727" y="77305"/>
            <a:ext cx="118396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   &lt;!-- RESVEINFO START--&gt;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&lt;bean name="</a:t>
            </a:r>
            <a:r>
              <a:rPr lang="en-US" altLang="ko-KR" dirty="0" err="1">
                <a:latin typeface="Consolas" panose="020B0609020204030204" pitchFamily="49" charset="0"/>
              </a:rPr>
              <a:t>egovRsvIdGnrService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class="</a:t>
            </a:r>
            <a:r>
              <a:rPr lang="en-US" altLang="ko-KR" dirty="0" err="1">
                <a:latin typeface="Consolas" panose="020B0609020204030204" pitchFamily="49" charset="0"/>
              </a:rPr>
              <a:t>egovframework.rte.fdl.idgnr.impl.EgovTableIdGnrServiceImpl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destroy-method="</a:t>
            </a:r>
            <a:r>
              <a:rPr lang="en-US" altLang="ko-KR" u="sng" dirty="0">
                <a:latin typeface="Consolas" panose="020B0609020204030204" pitchFamily="49" charset="0"/>
              </a:rPr>
              <a:t>destroy"&gt;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dataSource</a:t>
            </a:r>
            <a:r>
              <a:rPr lang="en-US" altLang="ko-KR" u="sng" dirty="0">
                <a:latin typeface="Consolas" panose="020B0609020204030204" pitchFamily="49" charset="0"/>
              </a:rPr>
              <a:t>" ref="</a:t>
            </a:r>
            <a:r>
              <a:rPr lang="en-US" altLang="ko-KR" u="sng" dirty="0" err="1">
                <a:latin typeface="Consolas" panose="020B0609020204030204" pitchFamily="49" charset="0"/>
              </a:rPr>
              <a:t>egov.dataSource</a:t>
            </a:r>
            <a:r>
              <a:rPr lang="en-US" altLang="ko-KR" u="sng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strategy"   ref="</a:t>
            </a:r>
            <a:r>
              <a:rPr lang="en-US" altLang="ko-KR" u="sng" dirty="0" err="1">
                <a:latin typeface="Consolas" panose="020B0609020204030204" pitchFamily="49" charset="0"/>
              </a:rPr>
              <a:t>rsvStrategy</a:t>
            </a:r>
            <a:r>
              <a:rPr lang="en-US" altLang="ko-KR" u="sng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blockSize</a:t>
            </a:r>
            <a:r>
              <a:rPr lang="en-US" altLang="ko-KR" u="sng" dirty="0">
                <a:latin typeface="Consolas" panose="020B0609020204030204" pitchFamily="49" charset="0"/>
              </a:rPr>
              <a:t>"  value="10"/&gt;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table"      value="IDS"/&gt;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tableName</a:t>
            </a:r>
            <a:r>
              <a:rPr lang="en-US" altLang="ko-KR" u="sng" dirty="0">
                <a:latin typeface="Consolas" panose="020B0609020204030204" pitchFamily="49" charset="0"/>
              </a:rPr>
              <a:t>"  value="RSV_ID"/&gt;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&lt;/bean&gt;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&lt;bean name="</a:t>
            </a:r>
            <a:r>
              <a:rPr lang="en-US" altLang="ko-KR" dirty="0" err="1">
                <a:latin typeface="Consolas" panose="020B0609020204030204" pitchFamily="49" charset="0"/>
              </a:rPr>
              <a:t>rsvStrategy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class="egovframework.rte.fdl.idgnr.impl.strategy.EgovIdGnrStrategyImpl"&gt;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prefix" value="RSV_"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cipers</a:t>
            </a:r>
            <a:r>
              <a:rPr lang="en-US" altLang="ko-KR" u="sng" dirty="0">
                <a:latin typeface="Consolas" panose="020B0609020204030204" pitchFamily="49" charset="0"/>
              </a:rPr>
              <a:t>" value="16"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fillChar</a:t>
            </a:r>
            <a:r>
              <a:rPr lang="en-US" altLang="ko-KR" u="sng" dirty="0">
                <a:latin typeface="Consolas" panose="020B0609020204030204" pitchFamily="49" charset="0"/>
              </a:rPr>
              <a:t>" value="0"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&lt;/bean&gt;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&lt;!-- RESVEINFO END--&gt;</a:t>
            </a:r>
          </a:p>
        </p:txBody>
      </p:sp>
    </p:spTree>
    <p:extLst>
      <p:ext uri="{BB962C8B-B14F-4D97-AF65-F5344CB8AC3E}">
        <p14:creationId xmlns:p14="http://schemas.microsoft.com/office/powerpoint/2010/main" val="125277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B7D95E-2D25-448D-85EE-F3BD216E3F67}"/>
              </a:ext>
            </a:extLst>
          </p:cNvPr>
          <p:cNvSpPr/>
          <p:nvPr/>
        </p:nvSpPr>
        <p:spPr>
          <a:xfrm>
            <a:off x="-360727" y="77305"/>
            <a:ext cx="118396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   &lt;!-- RESVEREQSTINFO START--&gt;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&lt;bean name="</a:t>
            </a:r>
            <a:r>
              <a:rPr lang="en-US" altLang="ko-KR" dirty="0" err="1">
                <a:latin typeface="Consolas" panose="020B0609020204030204" pitchFamily="49" charset="0"/>
              </a:rPr>
              <a:t>egovReqIdGnrService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class="</a:t>
            </a:r>
            <a:r>
              <a:rPr lang="en-US" altLang="ko-KR" dirty="0" err="1">
                <a:latin typeface="Consolas" panose="020B0609020204030204" pitchFamily="49" charset="0"/>
              </a:rPr>
              <a:t>egovframework.rte.fdl.idgnr.impl.EgovTableIdGnrServiceImpl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destroy-method="</a:t>
            </a:r>
            <a:r>
              <a:rPr lang="en-US" altLang="ko-KR" u="sng" dirty="0">
                <a:latin typeface="Consolas" panose="020B0609020204030204" pitchFamily="49" charset="0"/>
              </a:rPr>
              <a:t>destroy"&gt;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dataSource</a:t>
            </a:r>
            <a:r>
              <a:rPr lang="en-US" altLang="ko-KR" u="sng" dirty="0">
                <a:latin typeface="Consolas" panose="020B0609020204030204" pitchFamily="49" charset="0"/>
              </a:rPr>
              <a:t>" ref="</a:t>
            </a:r>
            <a:r>
              <a:rPr lang="en-US" altLang="ko-KR" u="sng" dirty="0" err="1">
                <a:latin typeface="Consolas" panose="020B0609020204030204" pitchFamily="49" charset="0"/>
              </a:rPr>
              <a:t>egov.dataSource</a:t>
            </a:r>
            <a:r>
              <a:rPr lang="en-US" altLang="ko-KR" u="sng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strategy"   ref="</a:t>
            </a:r>
            <a:r>
              <a:rPr lang="en-US" altLang="ko-KR" u="sng" dirty="0" err="1">
                <a:latin typeface="Consolas" panose="020B0609020204030204" pitchFamily="49" charset="0"/>
              </a:rPr>
              <a:t>reqStrategy</a:t>
            </a:r>
            <a:r>
              <a:rPr lang="en-US" altLang="ko-KR" u="sng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blockSize</a:t>
            </a:r>
            <a:r>
              <a:rPr lang="en-US" altLang="ko-KR" u="sng" dirty="0">
                <a:latin typeface="Consolas" panose="020B0609020204030204" pitchFamily="49" charset="0"/>
              </a:rPr>
              <a:t>"  value="10"/&gt;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table"      value="IDS"/&gt;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tableName</a:t>
            </a:r>
            <a:r>
              <a:rPr lang="en-US" altLang="ko-KR" u="sng" dirty="0">
                <a:latin typeface="Consolas" panose="020B0609020204030204" pitchFamily="49" charset="0"/>
              </a:rPr>
              <a:t>"  value="RQT_ID"/&gt;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&lt;/bean&gt;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&lt;bean name="</a:t>
            </a:r>
            <a:r>
              <a:rPr lang="en-US" altLang="ko-KR" dirty="0" err="1">
                <a:latin typeface="Consolas" panose="020B0609020204030204" pitchFamily="49" charset="0"/>
              </a:rPr>
              <a:t>reqStrategy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class="egovframework.rte.fdl.idgnr.impl.strategy.EgovIdGnrStrategyImpl"&gt;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prefix" value="RQT_"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cipers</a:t>
            </a:r>
            <a:r>
              <a:rPr lang="en-US" altLang="ko-KR" u="sng" dirty="0">
                <a:latin typeface="Consolas" panose="020B0609020204030204" pitchFamily="49" charset="0"/>
              </a:rPr>
              <a:t>" value="16"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fillChar</a:t>
            </a:r>
            <a:r>
              <a:rPr lang="en-US" altLang="ko-KR" u="sng" dirty="0">
                <a:latin typeface="Consolas" panose="020B0609020204030204" pitchFamily="49" charset="0"/>
              </a:rPr>
              <a:t>" value="0"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&lt;/bean&gt;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&lt;!-- RESVEREQSTINFO END--&gt;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3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C8C4FC-4453-4D28-986F-F22069393ACA}"/>
              </a:ext>
            </a:extLst>
          </p:cNvPr>
          <p:cNvSpPr/>
          <p:nvPr/>
        </p:nvSpPr>
        <p:spPr>
          <a:xfrm>
            <a:off x="195743" y="16508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ids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(TABLE_NAME, NEXT_ID)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'RSV_ID'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ids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(TABLE_NAME, NEXT_ID)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'RQT_ID'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05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C891A-4145-43B6-9FC8-D97D3964CAE2}"/>
              </a:ext>
            </a:extLst>
          </p:cNvPr>
          <p:cNvSpPr txBox="1"/>
          <p:nvPr/>
        </p:nvSpPr>
        <p:spPr>
          <a:xfrm>
            <a:off x="446049" y="698810"/>
            <a:ext cx="256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admin </a:t>
            </a:r>
            <a:r>
              <a:rPr lang="ko-KR" altLang="en-US" dirty="0"/>
              <a:t>패키지 만들기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73E7C4-F5FC-4783-A1BE-EF61195E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9" y="1441643"/>
            <a:ext cx="4181475" cy="1343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1BD9C2-6E32-4DF3-8BD2-8F36AF768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456" y="1133487"/>
            <a:ext cx="4124325" cy="403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6AD308-0ADD-47CA-BCDC-B782C30C8651}"/>
              </a:ext>
            </a:extLst>
          </p:cNvPr>
          <p:cNvSpPr txBox="1"/>
          <p:nvPr/>
        </p:nvSpPr>
        <p:spPr>
          <a:xfrm>
            <a:off x="5531005" y="698810"/>
            <a:ext cx="220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rsv</a:t>
            </a:r>
            <a:r>
              <a:rPr lang="en-US" altLang="ko-KR" dirty="0"/>
              <a:t> </a:t>
            </a:r>
            <a:r>
              <a:rPr lang="ko-KR" altLang="en-US" dirty="0"/>
              <a:t>패키지 만들기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24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1528</Words>
  <Application>Microsoft Office PowerPoint</Application>
  <PresentationFormat>와이드스크린</PresentationFormat>
  <Paragraphs>143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Consolas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44</cp:revision>
  <dcterms:created xsi:type="dcterms:W3CDTF">2021-08-17T06:48:28Z</dcterms:created>
  <dcterms:modified xsi:type="dcterms:W3CDTF">2024-09-10T15:27:36Z</dcterms:modified>
</cp:coreProperties>
</file>