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74975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7</a:t>
            </a:r>
            <a:r>
              <a:rPr lang="ko-KR" altLang="en-US" dirty="0"/>
              <a:t>주차에 못했던 </a:t>
            </a:r>
            <a:r>
              <a:rPr lang="en-US" altLang="ko-KR" dirty="0"/>
              <a:t>JSTL FN</a:t>
            </a:r>
            <a:r>
              <a:rPr lang="ko-KR" altLang="en-US" dirty="0"/>
              <a:t>기능들부터 시작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TEMP2 CRUD</a:t>
            </a:r>
            <a:r>
              <a:rPr lang="ko-KR" altLang="en-US" dirty="0"/>
              <a:t>작업</a:t>
            </a:r>
            <a:r>
              <a:rPr lang="en-US" altLang="ko-KR" dirty="0"/>
              <a:t>(</a:t>
            </a:r>
            <a:r>
              <a:rPr lang="ko-KR" altLang="en-US" dirty="0"/>
              <a:t>거꾸로 </a:t>
            </a:r>
            <a:r>
              <a:rPr lang="en-US" altLang="ko-KR" dirty="0"/>
              <a:t>xml</a:t>
            </a:r>
            <a:r>
              <a:rPr lang="ko-KR" altLang="en-US" dirty="0"/>
              <a:t>부터</a:t>
            </a:r>
            <a:r>
              <a:rPr lang="en-US" altLang="ko-KR" dirty="0"/>
              <a:t>) - </a:t>
            </a:r>
            <a:r>
              <a:rPr lang="en-US" altLang="ko-KR" dirty="0" err="1"/>
              <a:t>IDGen</a:t>
            </a:r>
            <a:r>
              <a:rPr lang="ko-KR" altLang="en-US" dirty="0"/>
              <a:t>에 대해서 설명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lang="ko-KR" altLang="en-US" dirty="0"/>
              <a:t>리스트 </a:t>
            </a:r>
            <a:r>
              <a:rPr lang="ko-KR" altLang="en-US" dirty="0" err="1"/>
              <a:t>페이징</a:t>
            </a:r>
            <a:r>
              <a:rPr lang="ko-KR" altLang="en-US" dirty="0"/>
              <a:t> 처리</a:t>
            </a:r>
            <a:r>
              <a:rPr lang="en-US" altLang="ko-KR" dirty="0"/>
              <a:t>(</a:t>
            </a:r>
            <a:r>
              <a:rPr lang="ko-KR" altLang="en-US" dirty="0"/>
              <a:t>총 게시글 수</a:t>
            </a:r>
            <a:r>
              <a:rPr lang="en-US" altLang="ko-KR" dirty="0"/>
              <a:t>, </a:t>
            </a:r>
            <a:r>
              <a:rPr lang="ko-KR" altLang="en-US" dirty="0" err="1"/>
              <a:t>페이징</a:t>
            </a:r>
            <a:r>
              <a:rPr lang="en-US" altLang="ko-KR" dirty="0"/>
              <a:t>) – </a:t>
            </a:r>
            <a:r>
              <a:rPr lang="ko-KR" altLang="en-US" dirty="0"/>
              <a:t>데이터</a:t>
            </a:r>
            <a:r>
              <a:rPr lang="en-US" altLang="ko-KR" dirty="0"/>
              <a:t>100</a:t>
            </a:r>
            <a:r>
              <a:rPr lang="ko-KR" altLang="en-US" dirty="0"/>
              <a:t>개 이상 넣기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1475</TotalTime>
  <Words>36</Words>
  <Application>Microsoft Office PowerPoint</Application>
  <PresentationFormat>와이드스크린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42</cp:revision>
  <dcterms:created xsi:type="dcterms:W3CDTF">2021-08-24T13:50:50Z</dcterms:created>
  <dcterms:modified xsi:type="dcterms:W3CDTF">2025-04-22T13:57:18Z</dcterms:modified>
</cp:coreProperties>
</file>