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68" r:id="rId5"/>
    <p:sldId id="269" r:id="rId6"/>
    <p:sldId id="265" r:id="rId7"/>
    <p:sldId id="270" r:id="rId8"/>
    <p:sldId id="259" r:id="rId9"/>
    <p:sldId id="266" r:id="rId10"/>
    <p:sldId id="260" r:id="rId11"/>
    <p:sldId id="263" r:id="rId12"/>
    <p:sldId id="264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주차에못한것" id="{F4FC6D5D-A93A-4850-80E3-42FCA3C1794C}">
          <p14:sldIdLst>
            <p14:sldId id="257"/>
            <p14:sldId id="258"/>
            <p14:sldId id="267"/>
            <p14:sldId id="268"/>
            <p14:sldId id="269"/>
          </p14:sldIdLst>
        </p14:section>
        <p14:section name="4주차시작" id="{45381E20-5849-416F-B099-7F7B85ADF03F}">
          <p14:sldIdLst>
            <p14:sldId id="265"/>
            <p14:sldId id="270"/>
            <p14:sldId id="259"/>
            <p14:sldId id="266"/>
            <p14:sldId id="260"/>
            <p14:sldId id="263"/>
            <p14:sldId id="264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C94B94-9502-44F5-978C-EC19CC67F20E}"/>
              </a:ext>
            </a:extLst>
          </p:cNvPr>
          <p:cNvSpPr/>
          <p:nvPr/>
        </p:nvSpPr>
        <p:spPr>
          <a:xfrm>
            <a:off x="311691" y="237184"/>
            <a:ext cx="2773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context-datasource.xml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6915C0-FE21-4F6D-A21F-F85A8336A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1" y="818206"/>
            <a:ext cx="6961905" cy="4542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DDEF76-B547-4A42-B72D-5CD8A0C1E6AB}"/>
              </a:ext>
            </a:extLst>
          </p:cNvPr>
          <p:cNvSpPr txBox="1"/>
          <p:nvPr/>
        </p:nvSpPr>
        <p:spPr>
          <a:xfrm>
            <a:off x="311691" y="5572753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부분만 빼고 다 삭제처리</a:t>
            </a:r>
          </a:p>
        </p:txBody>
      </p:sp>
    </p:spTree>
    <p:extLst>
      <p:ext uri="{BB962C8B-B14F-4D97-AF65-F5344CB8AC3E}">
        <p14:creationId xmlns:p14="http://schemas.microsoft.com/office/powerpoint/2010/main" val="1738009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421C94-72C3-4927-96F5-DECFEFE23CBE}"/>
              </a:ext>
            </a:extLst>
          </p:cNvPr>
          <p:cNvSpPr/>
          <p:nvPr/>
        </p:nvSpPr>
        <p:spPr>
          <a:xfrm>
            <a:off x="0" y="58847"/>
            <a:ext cx="12192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테이블 생성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LETTEMP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TEMP_ID             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sv-SE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TEMP_VAL             </a:t>
            </a:r>
            <a:r>
              <a:rPr lang="sv-SE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sv-SE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sv-SE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sv-SE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endParaRPr lang="sv-SE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LETTEMP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(TEMP_ID)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LETTEMP COMMENT 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임시데이터저장소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LETTEMP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TEMP_ID </a:t>
            </a:r>
            <a:r>
              <a:rPr lang="en-US" altLang="ko-K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TEMP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_ID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임시데이터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LETTEMP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TEMP_VAL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TEMP_VAL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임시데이터값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LETTEMP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TEMP_ID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TEMP_ID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11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AUTO_INCREMENT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임시데이터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560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443B53-8874-49C0-BF3F-22678CEFA0C0}"/>
              </a:ext>
            </a:extLst>
          </p:cNvPr>
          <p:cNvSpPr/>
          <p:nvPr/>
        </p:nvSpPr>
        <p:spPr>
          <a:xfrm>
            <a:off x="276808" y="43232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lettemp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 TEMP_VAL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VALUES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</a:rPr>
              <a:t>'first'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897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AACE49-F5F0-49BC-9DC5-36C30B07DB46}"/>
              </a:ext>
            </a:extLst>
          </p:cNvPr>
          <p:cNvSpPr txBox="1"/>
          <p:nvPr/>
        </p:nvSpPr>
        <p:spPr>
          <a:xfrm>
            <a:off x="491066" y="338667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int</a:t>
            </a:r>
            <a:r>
              <a:rPr lang="ko-KR" altLang="en-US" dirty="0"/>
              <a:t>         </a:t>
            </a:r>
            <a:r>
              <a:rPr lang="en-US" altLang="ko-KR" dirty="0">
                <a:solidFill>
                  <a:schemeClr val="accent1"/>
                </a:solidFill>
              </a:rPr>
              <a:t>a</a:t>
            </a:r>
            <a:r>
              <a:rPr lang="en-US" altLang="ko-KR" dirty="0"/>
              <a:t>     = </a:t>
            </a:r>
            <a:r>
              <a:rPr lang="en-US" altLang="ko-KR" dirty="0">
                <a:solidFill>
                  <a:schemeClr val="accent6"/>
                </a:solidFill>
              </a:rPr>
              <a:t>1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F0A67-010B-4C9F-9FE5-6BD85D413268}"/>
              </a:ext>
            </a:extLst>
          </p:cNvPr>
          <p:cNvSpPr txBox="1"/>
          <p:nvPr/>
        </p:nvSpPr>
        <p:spPr>
          <a:xfrm>
            <a:off x="262466" y="7079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자료형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BC47B-1FF8-4563-86AC-D99CC6633DD1}"/>
              </a:ext>
            </a:extLst>
          </p:cNvPr>
          <p:cNvSpPr txBox="1"/>
          <p:nvPr/>
        </p:nvSpPr>
        <p:spPr>
          <a:xfrm>
            <a:off x="1160480" y="7079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70C0"/>
                </a:solidFill>
              </a:rPr>
              <a:t>변수명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CFA06-2F81-4949-80D4-F0909F52D3A7}"/>
              </a:ext>
            </a:extLst>
          </p:cNvPr>
          <p:cNvSpPr txBox="1"/>
          <p:nvPr/>
        </p:nvSpPr>
        <p:spPr>
          <a:xfrm>
            <a:off x="2193414" y="7079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</a:rPr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1061876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CB9F8F-FF26-4DA6-92D9-3638516E8C22}"/>
              </a:ext>
            </a:extLst>
          </p:cNvPr>
          <p:cNvSpPr/>
          <p:nvPr/>
        </p:nvSpPr>
        <p:spPr>
          <a:xfrm>
            <a:off x="289932" y="2538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39ECA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39ECA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E9E9E"/>
                </a:solidFill>
                <a:latin typeface="Consolas" panose="020B0609020204030204" pitchFamily="49" charset="0"/>
              </a:rPr>
              <a:t>ids</a:t>
            </a:r>
          </a:p>
          <a:p>
            <a:r>
              <a:rPr lang="en-US" altLang="ko-KR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E9E9E"/>
                </a:solidFill>
                <a:latin typeface="Consolas" panose="020B0609020204030204" pitchFamily="49" charset="0"/>
              </a:rPr>
              <a:t>TABLE_NAME</a:t>
            </a:r>
            <a:r>
              <a:rPr lang="en-US" altLang="ko-KR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E9E9E"/>
                </a:solidFill>
                <a:latin typeface="Consolas" panose="020B0609020204030204" pitchFamily="49" charset="0"/>
              </a:rPr>
              <a:t>NEXT_ID</a:t>
            </a:r>
            <a:r>
              <a:rPr lang="en-US" altLang="ko-KR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1" dirty="0">
                <a:solidFill>
                  <a:srgbClr val="739ECA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AC580"/>
                </a:solidFill>
                <a:latin typeface="Consolas" panose="020B0609020204030204" pitchFamily="49" charset="0"/>
              </a:rPr>
              <a:t>'TEMP_ID'</a:t>
            </a:r>
            <a:r>
              <a:rPr lang="en-US" altLang="ko-KR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C0C0C0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r>
              <a:rPr lang="en-US" altLang="ko-KR" b="1" dirty="0">
                <a:solidFill>
                  <a:srgbClr val="EECC64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0853BA-1E52-4F5E-AB38-3B374C06B1D3}"/>
              </a:ext>
            </a:extLst>
          </p:cNvPr>
          <p:cNvSpPr/>
          <p:nvPr/>
        </p:nvSpPr>
        <p:spPr>
          <a:xfrm>
            <a:off x="230458" y="1248816"/>
            <a:ext cx="837084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&lt;!-- TEMP START--&gt;          </a:t>
            </a:r>
          </a:p>
          <a:p>
            <a:r>
              <a:rPr lang="en-US" altLang="ko-KR" dirty="0"/>
              <a:t>    &lt;bean name="</a:t>
            </a:r>
            <a:r>
              <a:rPr lang="en-US" altLang="ko-KR" dirty="0" err="1"/>
              <a:t>egovTempIdGnrService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class="</a:t>
            </a:r>
            <a:r>
              <a:rPr lang="en-US" altLang="ko-KR" dirty="0" err="1"/>
              <a:t>egovframework.rte.fdl.idgnr.impl.EgovTableIdGnrServiceImpl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destroy-method="destroy"&gt;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dataSource</a:t>
            </a:r>
            <a:r>
              <a:rPr lang="en-US" altLang="ko-KR" dirty="0"/>
              <a:t>" ref="</a:t>
            </a:r>
            <a:r>
              <a:rPr lang="en-US" altLang="ko-KR" dirty="0" err="1"/>
              <a:t>egov.dataSource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        &lt;property name="strategy"   ref="</a:t>
            </a:r>
            <a:r>
              <a:rPr lang="en-US" altLang="ko-KR" dirty="0" err="1"/>
              <a:t>tempStrategy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blockSize</a:t>
            </a:r>
            <a:r>
              <a:rPr lang="en-US" altLang="ko-KR" dirty="0"/>
              <a:t>"  value="10"/&gt;</a:t>
            </a:r>
          </a:p>
          <a:p>
            <a:r>
              <a:rPr lang="en-US" altLang="ko-KR" dirty="0"/>
              <a:t>        &lt;property name="table"      value="IDS"/&gt;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tableName</a:t>
            </a:r>
            <a:r>
              <a:rPr lang="en-US" altLang="ko-KR" dirty="0"/>
              <a:t>"  value="TEMP_ID"/&gt;</a:t>
            </a:r>
          </a:p>
          <a:p>
            <a:r>
              <a:rPr lang="en-US" altLang="ko-KR" dirty="0"/>
              <a:t>    &lt;/bean&gt;</a:t>
            </a:r>
          </a:p>
          <a:p>
            <a:endParaRPr lang="en-US" altLang="ko-KR" dirty="0"/>
          </a:p>
          <a:p>
            <a:r>
              <a:rPr lang="en-US" altLang="ko-KR" dirty="0"/>
              <a:t>    &lt;bean name="</a:t>
            </a:r>
            <a:r>
              <a:rPr lang="en-US" altLang="ko-KR" dirty="0" err="1"/>
              <a:t>tempStrategy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class="egovframework.rte.fdl.idgnr.impl.strategy.EgovIdGnrStrategyImpl"&gt;</a:t>
            </a:r>
          </a:p>
          <a:p>
            <a:r>
              <a:rPr lang="en-US" altLang="ko-KR" dirty="0"/>
              <a:t>        &lt;property name="prefix" value="TEMP_"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cipers</a:t>
            </a:r>
            <a:r>
              <a:rPr lang="en-US" altLang="ko-KR" dirty="0"/>
              <a:t>" value="15"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fillChar</a:t>
            </a:r>
            <a:r>
              <a:rPr lang="en-US" altLang="ko-KR" dirty="0"/>
              <a:t>" value="0" /&gt;</a:t>
            </a:r>
          </a:p>
          <a:p>
            <a:r>
              <a:rPr lang="en-US" altLang="ko-KR" dirty="0"/>
              <a:t>    &lt;/bean&gt;   </a:t>
            </a:r>
          </a:p>
          <a:p>
            <a:r>
              <a:rPr lang="en-US" altLang="ko-KR" dirty="0"/>
              <a:t>    &lt;!-- TEMP END--&gt;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2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C94B94-9502-44F5-978C-EC19CC67F20E}"/>
              </a:ext>
            </a:extLst>
          </p:cNvPr>
          <p:cNvSpPr/>
          <p:nvPr/>
        </p:nvSpPr>
        <p:spPr>
          <a:xfrm>
            <a:off x="311691" y="237184"/>
            <a:ext cx="2222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</a:t>
            </a:r>
            <a:r>
              <a:rPr lang="en-US" altLang="ko-KR" dirty="0" err="1"/>
              <a:t>globals.properties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42E387-8EC2-484E-ACAE-4358A3AC7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13" y="606516"/>
            <a:ext cx="8190476" cy="480952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0E8CE9B-6C35-4C98-81B5-F5C086BDD6FD}"/>
              </a:ext>
            </a:extLst>
          </p:cNvPr>
          <p:cNvSpPr/>
          <p:nvPr/>
        </p:nvSpPr>
        <p:spPr>
          <a:xfrm>
            <a:off x="2187019" y="4600280"/>
            <a:ext cx="1338606" cy="188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AEEC0-8B27-4EFC-AD10-B8D729AB1EF9}"/>
              </a:ext>
            </a:extLst>
          </p:cNvPr>
          <p:cNvSpPr txBox="1"/>
          <p:nvPr/>
        </p:nvSpPr>
        <p:spPr>
          <a:xfrm>
            <a:off x="314390" y="5600706"/>
            <a:ext cx="435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127.0.0.1</a:t>
            </a:r>
            <a:r>
              <a:rPr lang="ko-KR" altLang="en-US" dirty="0"/>
              <a:t>로 생성 및 그 외 내용 삭제하기</a:t>
            </a:r>
          </a:p>
        </p:txBody>
      </p:sp>
    </p:spTree>
    <p:extLst>
      <p:ext uri="{BB962C8B-B14F-4D97-AF65-F5344CB8AC3E}">
        <p14:creationId xmlns:p14="http://schemas.microsoft.com/office/powerpoint/2010/main" val="362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A191C6-C4C2-4799-B1BD-706D56039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08" y="361874"/>
            <a:ext cx="4209788" cy="639608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B24D49E-32B5-4E3A-8A99-109EEE751C02}"/>
              </a:ext>
            </a:extLst>
          </p:cNvPr>
          <p:cNvSpPr/>
          <p:nvPr/>
        </p:nvSpPr>
        <p:spPr>
          <a:xfrm>
            <a:off x="200715" y="361874"/>
            <a:ext cx="2985911" cy="824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98C52E-FFC4-4FBE-BCA6-03D711534A97}"/>
              </a:ext>
            </a:extLst>
          </p:cNvPr>
          <p:cNvSpPr/>
          <p:nvPr/>
        </p:nvSpPr>
        <p:spPr>
          <a:xfrm>
            <a:off x="200715" y="5244959"/>
            <a:ext cx="2985911" cy="1513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50E48-15AC-4D50-A9F7-3D8FF5028027}"/>
              </a:ext>
            </a:extLst>
          </p:cNvPr>
          <p:cNvSpPr txBox="1"/>
          <p:nvPr/>
        </p:nvSpPr>
        <p:spPr>
          <a:xfrm>
            <a:off x="4624492" y="38088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해당부분 주석풀기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BADB8F-1F83-4F85-BF7C-F4625F7DA53C}"/>
              </a:ext>
            </a:extLst>
          </p:cNvPr>
          <p:cNvSpPr/>
          <p:nvPr/>
        </p:nvSpPr>
        <p:spPr>
          <a:xfrm>
            <a:off x="97934" y="11550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pom.xml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F5BF1-DFE3-538A-C3C2-AD2FF063E4DE}"/>
              </a:ext>
            </a:extLst>
          </p:cNvPr>
          <p:cNvSpPr txBox="1"/>
          <p:nvPr/>
        </p:nvSpPr>
        <p:spPr>
          <a:xfrm>
            <a:off x="4597239" y="847728"/>
            <a:ext cx="73137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추가</a:t>
            </a: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&gt;org.bgee.log4jdbc-log4j2&lt;/</a:t>
            </a:r>
            <a:r>
              <a:rPr lang="en-US" altLang="ko-KR" sz="18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&gt;log4jdbc-log4j2-jdbc4.1&lt;/</a:t>
            </a:r>
            <a:r>
              <a:rPr lang="en-US" altLang="ko-KR" sz="18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&gt;1.16&lt;/</a:t>
            </a:r>
            <a:r>
              <a:rPr lang="en-US" altLang="ko-KR" sz="18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540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3B7E67-C4AE-5753-04DE-EB633A206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35" y="769816"/>
            <a:ext cx="1926228" cy="20743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C80FB8-3586-2F76-1D54-B84FB9C27E47}"/>
              </a:ext>
            </a:extLst>
          </p:cNvPr>
          <p:cNvSpPr txBox="1"/>
          <p:nvPr/>
        </p:nvSpPr>
        <p:spPr>
          <a:xfrm>
            <a:off x="1177380" y="3244334"/>
            <a:ext cx="665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제외하고 나머지 삭제 후 </a:t>
            </a:r>
            <a:r>
              <a:rPr lang="en-US" altLang="ko-KR" dirty="0"/>
              <a:t>DDL</a:t>
            </a:r>
            <a:r>
              <a:rPr lang="ko-KR" altLang="en-US" dirty="0"/>
              <a:t>생성하고 데이터 집어넣기</a:t>
            </a:r>
          </a:p>
        </p:txBody>
      </p:sp>
    </p:spTree>
    <p:extLst>
      <p:ext uri="{BB962C8B-B14F-4D97-AF65-F5344CB8AC3E}">
        <p14:creationId xmlns:p14="http://schemas.microsoft.com/office/powerpoint/2010/main" val="84752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8F88B20-BFA2-42C9-A882-37BEA2FDC641}"/>
              </a:ext>
            </a:extLst>
          </p:cNvPr>
          <p:cNvSpPr/>
          <p:nvPr/>
        </p:nvSpPr>
        <p:spPr>
          <a:xfrm>
            <a:off x="378816" y="455474"/>
            <a:ext cx="101966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context.xml</a:t>
            </a:r>
          </a:p>
          <a:p>
            <a:endParaRPr lang="en-US" altLang="ko-KR" dirty="0"/>
          </a:p>
          <a:p>
            <a:r>
              <a:rPr lang="en-US" altLang="ko-KR" dirty="0"/>
              <a:t>&lt;Resource name="</a:t>
            </a:r>
            <a:r>
              <a:rPr lang="en-US" altLang="ko-KR" dirty="0" err="1"/>
              <a:t>jdbc</a:t>
            </a:r>
            <a:r>
              <a:rPr lang="en-US" altLang="ko-KR" dirty="0"/>
              <a:t>/</a:t>
            </a:r>
            <a:r>
              <a:rPr lang="en-US" altLang="ko-KR" dirty="0" err="1"/>
              <a:t>homepageDB</a:t>
            </a:r>
            <a:r>
              <a:rPr lang="en-US" altLang="ko-KR" dirty="0"/>
              <a:t>" auth="Container"  type="</a:t>
            </a:r>
            <a:r>
              <a:rPr lang="en-US" altLang="ko-KR" dirty="0" err="1"/>
              <a:t>javax.sql.DataSource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		  </a:t>
            </a:r>
            <a:r>
              <a:rPr lang="en-US" altLang="ko-KR" dirty="0" err="1"/>
              <a:t>driverClassName</a:t>
            </a:r>
            <a:r>
              <a:rPr lang="en-US" altLang="ko-KR" dirty="0"/>
              <a:t>="net.sf.log4jdbc.sql.jdbcapi.DriverSpy"</a:t>
            </a:r>
          </a:p>
          <a:p>
            <a:r>
              <a:rPr lang="en-US" altLang="ko-KR" dirty="0"/>
              <a:t>              </a:t>
            </a:r>
            <a:r>
              <a:rPr lang="en-US" altLang="ko-KR" dirty="0" err="1"/>
              <a:t>url</a:t>
            </a:r>
            <a:r>
              <a:rPr lang="en-US" altLang="ko-KR" dirty="0"/>
              <a:t>="jdbc:log4jdbc:mariadb://dev2.dataeum.kr:3316/homepage2024_db"</a:t>
            </a:r>
          </a:p>
          <a:p>
            <a:r>
              <a:rPr lang="en-US" altLang="ko-KR" dirty="0"/>
              <a:t>              username="homepage2024_user"</a:t>
            </a:r>
          </a:p>
          <a:p>
            <a:r>
              <a:rPr lang="en-US" altLang="ko-KR" dirty="0"/>
              <a:t>              password="</a:t>
            </a:r>
            <a:r>
              <a:rPr lang="en-US" altLang="ko-KR" dirty="0" err="1"/>
              <a:t>homepage_pass</a:t>
            </a:r>
            <a:r>
              <a:rPr lang="en-US" altLang="ko-KR" dirty="0"/>
              <a:t>"/&gt;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67BC9D-933A-44F3-94EF-CFF2CFEFBACF}"/>
              </a:ext>
            </a:extLst>
          </p:cNvPr>
          <p:cNvSpPr/>
          <p:nvPr/>
        </p:nvSpPr>
        <p:spPr>
          <a:xfrm>
            <a:off x="378816" y="3666066"/>
            <a:ext cx="101966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context-datasource.xml</a:t>
            </a:r>
          </a:p>
          <a:p>
            <a:endParaRPr lang="en-US" altLang="ko-KR" dirty="0"/>
          </a:p>
          <a:p>
            <a:r>
              <a:rPr lang="en-US" altLang="ko-KR" dirty="0"/>
              <a:t>&lt;bean id="</a:t>
            </a:r>
            <a:r>
              <a:rPr lang="en-US" altLang="ko-KR" dirty="0" err="1"/>
              <a:t>dataSource-mysql</a:t>
            </a:r>
            <a:r>
              <a:rPr lang="en-US" altLang="ko-KR" dirty="0"/>
              <a:t>" class="</a:t>
            </a:r>
            <a:r>
              <a:rPr lang="en-US" altLang="ko-KR" dirty="0" err="1"/>
              <a:t>org.springframework.jndi.JndiObjectFactoryBean</a:t>
            </a:r>
            <a:r>
              <a:rPr lang="en-US" altLang="ko-KR" dirty="0"/>
              <a:t>"&gt;</a:t>
            </a:r>
          </a:p>
          <a:p>
            <a:r>
              <a:rPr lang="en-US" altLang="ko-KR" dirty="0"/>
              <a:t>	&lt;property name="</a:t>
            </a:r>
            <a:r>
              <a:rPr lang="en-US" altLang="ko-KR" u="sng" dirty="0" err="1"/>
              <a:t>jndiName</a:t>
            </a:r>
            <a:r>
              <a:rPr lang="en-US" altLang="ko-KR" u="sng" dirty="0"/>
              <a:t>" value="</a:t>
            </a:r>
            <a:r>
              <a:rPr lang="en-US" altLang="ko-KR" u="sng" dirty="0" err="1"/>
              <a:t>java:comp</a:t>
            </a:r>
            <a:r>
              <a:rPr lang="en-US" altLang="ko-KR" u="sng" dirty="0"/>
              <a:t>/env/</a:t>
            </a:r>
            <a:r>
              <a:rPr lang="en-US" altLang="ko-KR" u="sng" dirty="0" err="1"/>
              <a:t>jdbc</a:t>
            </a:r>
            <a:r>
              <a:rPr lang="en-US" altLang="ko-KR" u="sng" dirty="0"/>
              <a:t>/</a:t>
            </a:r>
            <a:r>
              <a:rPr lang="en-US" altLang="ko-KR" u="sng" dirty="0" err="1"/>
              <a:t>homepageDB</a:t>
            </a:r>
            <a:r>
              <a:rPr lang="en-US" altLang="ko-KR" u="sng" dirty="0"/>
              <a:t>" /&gt;</a:t>
            </a:r>
          </a:p>
          <a:p>
            <a:r>
              <a:rPr lang="en-US" altLang="ko-KR" dirty="0"/>
              <a:t>&lt;/bean&gt;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12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8627771-591A-9DB8-F0B0-1A7CF93F9103}"/>
              </a:ext>
            </a:extLst>
          </p:cNvPr>
          <p:cNvSpPr/>
          <p:nvPr/>
        </p:nvSpPr>
        <p:spPr>
          <a:xfrm>
            <a:off x="311691" y="237184"/>
            <a:ext cx="8384283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context-datasource.xml</a:t>
            </a:r>
          </a:p>
          <a:p>
            <a:r>
              <a:rPr lang="en-US" altLang="ko-KR" dirty="0"/>
              <a:t>  - JNDI </a:t>
            </a:r>
            <a:r>
              <a:rPr lang="ko-KR" altLang="en-US" dirty="0"/>
              <a:t>부분 </a:t>
            </a:r>
            <a:r>
              <a:rPr lang="ko-KR" altLang="en-US" dirty="0" err="1"/>
              <a:t>주석처리하고</a:t>
            </a:r>
            <a:r>
              <a:rPr lang="ko-KR" altLang="en-US" dirty="0"/>
              <a:t> 소스로 변경하기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* </a:t>
            </a:r>
            <a:r>
              <a:rPr lang="en-US" altLang="ko-KR" dirty="0" err="1"/>
              <a:t>globals.properties</a:t>
            </a:r>
            <a:endParaRPr lang="en-US" altLang="ko-KR" dirty="0"/>
          </a:p>
          <a:p>
            <a:r>
              <a:rPr lang="en-US" altLang="ko-KR" dirty="0" err="1"/>
              <a:t>Globals.DriverClassName</a:t>
            </a:r>
            <a:r>
              <a:rPr lang="en-US" altLang="ko-KR" dirty="0"/>
              <a:t>=net.sf.log4jdbc.sql.jdbcapi.DriverSpy</a:t>
            </a:r>
          </a:p>
          <a:p>
            <a:r>
              <a:rPr lang="en-US" altLang="ko-KR" dirty="0" err="1"/>
              <a:t>Globals.Url</a:t>
            </a:r>
            <a:r>
              <a:rPr lang="en-US" altLang="ko-KR" dirty="0"/>
              <a:t>=jdbc:log4jdbc:mariadb://dev2.dataeum.kr:3316/homepage2024_db</a:t>
            </a:r>
          </a:p>
          <a:p>
            <a:r>
              <a:rPr lang="ko-KR" altLang="en-US" dirty="0"/>
              <a:t>해당 부분 수정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0118BB-F6DD-5600-381D-359EECAB3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1" y="2876550"/>
            <a:ext cx="51720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3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94579A-FFC3-BF6A-75AA-2DCDF3726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30" y="326662"/>
            <a:ext cx="2713015" cy="11735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1A7283-1324-A227-48DD-DE41E009FDE5}"/>
              </a:ext>
            </a:extLst>
          </p:cNvPr>
          <p:cNvSpPr txBox="1"/>
          <p:nvPr/>
        </p:nvSpPr>
        <p:spPr>
          <a:xfrm>
            <a:off x="587030" y="195775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해당파일 전달</a:t>
            </a:r>
          </a:p>
        </p:txBody>
      </p:sp>
    </p:spTree>
    <p:extLst>
      <p:ext uri="{BB962C8B-B14F-4D97-AF65-F5344CB8AC3E}">
        <p14:creationId xmlns:p14="http://schemas.microsoft.com/office/powerpoint/2010/main" val="219673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BADB8F-1F83-4F85-BF7C-F4625F7DA53C}"/>
              </a:ext>
            </a:extLst>
          </p:cNvPr>
          <p:cNvSpPr/>
          <p:nvPr/>
        </p:nvSpPr>
        <p:spPr>
          <a:xfrm>
            <a:off x="311691" y="23718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pom.xml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A1B0A1-403B-4463-9622-FBF0C2BF93E5}"/>
              </a:ext>
            </a:extLst>
          </p:cNvPr>
          <p:cNvSpPr/>
          <p:nvPr/>
        </p:nvSpPr>
        <p:spPr>
          <a:xfrm>
            <a:off x="499109" y="736521"/>
            <a:ext cx="9735753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83786E"/>
                </a:solidFill>
                <a:latin typeface="Consolas" panose="020B0609020204030204" pitchFamily="49" charset="0"/>
              </a:rPr>
              <a:t>&lt;!-- Validator --&gt;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&lt;dependency&gt;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	&lt;</a:t>
            </a:r>
            <a:r>
              <a:rPr lang="en-US" altLang="ko-KR" sz="1500" dirty="0" err="1">
                <a:latin typeface="Consolas" panose="020B0609020204030204" pitchFamily="49" charset="0"/>
              </a:rPr>
              <a:t>groupId</a:t>
            </a:r>
            <a:r>
              <a:rPr lang="en-US" altLang="ko-KR" sz="1500" dirty="0">
                <a:latin typeface="Consolas" panose="020B0609020204030204" pitchFamily="49" charset="0"/>
              </a:rPr>
              <a:t>&gt;</a:t>
            </a:r>
            <a:r>
              <a:rPr lang="en-US" altLang="ko-KR" sz="1500" dirty="0" err="1">
                <a:latin typeface="Consolas" panose="020B0609020204030204" pitchFamily="49" charset="0"/>
              </a:rPr>
              <a:t>javax.validation</a:t>
            </a:r>
            <a:r>
              <a:rPr lang="en-US" altLang="ko-KR" sz="1500" dirty="0">
                <a:latin typeface="Consolas" panose="020B0609020204030204" pitchFamily="49" charset="0"/>
              </a:rPr>
              <a:t>&lt;/</a:t>
            </a:r>
            <a:r>
              <a:rPr lang="en-US" altLang="ko-KR" sz="1500" dirty="0" err="1">
                <a:latin typeface="Consolas" panose="020B0609020204030204" pitchFamily="49" charset="0"/>
              </a:rPr>
              <a:t>groupId</a:t>
            </a:r>
            <a:r>
              <a:rPr lang="en-US" altLang="ko-KR" sz="15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	&lt;</a:t>
            </a:r>
            <a:r>
              <a:rPr lang="en-US" altLang="ko-KR" sz="1500" dirty="0" err="1">
                <a:latin typeface="Consolas" panose="020B0609020204030204" pitchFamily="49" charset="0"/>
              </a:rPr>
              <a:t>artifactId</a:t>
            </a:r>
            <a:r>
              <a:rPr lang="en-US" altLang="ko-KR" sz="1500" dirty="0">
                <a:latin typeface="Consolas" panose="020B0609020204030204" pitchFamily="49" charset="0"/>
              </a:rPr>
              <a:t>&gt;validation-</a:t>
            </a:r>
            <a:r>
              <a:rPr lang="en-US" altLang="ko-KR" sz="1500" dirty="0" err="1">
                <a:latin typeface="Consolas" panose="020B0609020204030204" pitchFamily="49" charset="0"/>
              </a:rPr>
              <a:t>api</a:t>
            </a:r>
            <a:r>
              <a:rPr lang="en-US" altLang="ko-KR" sz="1500" dirty="0">
                <a:latin typeface="Consolas" panose="020B0609020204030204" pitchFamily="49" charset="0"/>
              </a:rPr>
              <a:t>&lt;/</a:t>
            </a:r>
            <a:r>
              <a:rPr lang="en-US" altLang="ko-KR" sz="1500" dirty="0" err="1">
                <a:latin typeface="Consolas" panose="020B0609020204030204" pitchFamily="49" charset="0"/>
              </a:rPr>
              <a:t>artifactId</a:t>
            </a:r>
            <a:r>
              <a:rPr lang="en-US" altLang="ko-KR" sz="15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	&lt;version&gt;1.1.0.Final&lt;/version&gt;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&lt;/dependency&gt;</a:t>
            </a:r>
          </a:p>
          <a:p>
            <a:endParaRPr lang="ko-KR" altLang="en-US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&lt;dependency&gt;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	&lt;</a:t>
            </a:r>
            <a:r>
              <a:rPr lang="en-US" altLang="ko-KR" sz="1500" dirty="0" err="1">
                <a:latin typeface="Consolas" panose="020B0609020204030204" pitchFamily="49" charset="0"/>
              </a:rPr>
              <a:t>groupId</a:t>
            </a:r>
            <a:r>
              <a:rPr lang="en-US" altLang="ko-KR" sz="1500" dirty="0">
                <a:latin typeface="Consolas" panose="020B0609020204030204" pitchFamily="49" charset="0"/>
              </a:rPr>
              <a:t>&gt;</a:t>
            </a:r>
            <a:r>
              <a:rPr lang="en-US" altLang="ko-KR" sz="1500" dirty="0" err="1">
                <a:latin typeface="Consolas" panose="020B0609020204030204" pitchFamily="49" charset="0"/>
              </a:rPr>
              <a:t>org.hibernate</a:t>
            </a:r>
            <a:r>
              <a:rPr lang="en-US" altLang="ko-KR" sz="1500" dirty="0">
                <a:latin typeface="Consolas" panose="020B0609020204030204" pitchFamily="49" charset="0"/>
              </a:rPr>
              <a:t>&lt;/</a:t>
            </a:r>
            <a:r>
              <a:rPr lang="en-US" altLang="ko-KR" sz="1500" dirty="0" err="1">
                <a:latin typeface="Consolas" panose="020B0609020204030204" pitchFamily="49" charset="0"/>
              </a:rPr>
              <a:t>groupId</a:t>
            </a:r>
            <a:r>
              <a:rPr lang="en-US" altLang="ko-KR" sz="15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	&lt;</a:t>
            </a:r>
            <a:r>
              <a:rPr lang="en-US" altLang="ko-KR" sz="1500" dirty="0" err="1">
                <a:latin typeface="Consolas" panose="020B0609020204030204" pitchFamily="49" charset="0"/>
              </a:rPr>
              <a:t>artifactId</a:t>
            </a:r>
            <a:r>
              <a:rPr lang="en-US" altLang="ko-KR" sz="1500" dirty="0">
                <a:latin typeface="Consolas" panose="020B0609020204030204" pitchFamily="49" charset="0"/>
              </a:rPr>
              <a:t>&gt;hibernate-validator&lt;/</a:t>
            </a:r>
            <a:r>
              <a:rPr lang="en-US" altLang="ko-KR" sz="1500" dirty="0" err="1">
                <a:latin typeface="Consolas" panose="020B0609020204030204" pitchFamily="49" charset="0"/>
              </a:rPr>
              <a:t>artifactId</a:t>
            </a:r>
            <a:r>
              <a:rPr lang="en-US" altLang="ko-KR" sz="15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 &lt;version&gt;5.2.4.Final&lt;/version&gt;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&lt;/dependency&gt;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/>
              <a:t>&lt;!-- </a:t>
            </a:r>
            <a:r>
              <a:rPr lang="en-US" altLang="ko-KR" sz="1500" dirty="0" err="1"/>
              <a:t>mybatis</a:t>
            </a:r>
            <a:r>
              <a:rPr lang="en-US" altLang="ko-KR" sz="1500" dirty="0"/>
              <a:t> log4jdbc-log4j2 </a:t>
            </a:r>
            <a:r>
              <a:rPr lang="ko-KR" altLang="en-US" sz="1500" dirty="0"/>
              <a:t>라이브러리 </a:t>
            </a:r>
            <a:r>
              <a:rPr lang="en-US" altLang="ko-KR" sz="1500" dirty="0"/>
              <a:t>--&gt;</a:t>
            </a:r>
          </a:p>
          <a:p>
            <a:r>
              <a:rPr lang="en-US" altLang="ko-KR" sz="1500" dirty="0"/>
              <a:t>(3</a:t>
            </a:r>
            <a:r>
              <a:rPr lang="ko-KR" altLang="en-US" sz="1500" dirty="0"/>
              <a:t>주차에 </a:t>
            </a:r>
            <a:r>
              <a:rPr lang="en-US" altLang="ko-KR" sz="1500" dirty="0" err="1"/>
              <a:t>jdbc</a:t>
            </a:r>
            <a:r>
              <a:rPr lang="ko-KR" altLang="en-US" sz="1500" dirty="0"/>
              <a:t>받았으면 제외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/>
              <a:t>        &lt;dependency&gt;</a:t>
            </a:r>
          </a:p>
          <a:p>
            <a:r>
              <a:rPr lang="en-US" altLang="ko-KR" sz="1500" dirty="0"/>
              <a:t>            &lt;</a:t>
            </a:r>
            <a:r>
              <a:rPr lang="en-US" altLang="ko-KR" sz="1500" dirty="0" err="1"/>
              <a:t>groupId</a:t>
            </a:r>
            <a:r>
              <a:rPr lang="en-US" altLang="ko-KR" sz="1500" dirty="0"/>
              <a:t>&gt;org.bgee.log4jdbc-log4j2&lt;/</a:t>
            </a:r>
            <a:r>
              <a:rPr lang="en-US" altLang="ko-KR" sz="1500" dirty="0" err="1"/>
              <a:t>groupId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            &lt;</a:t>
            </a:r>
            <a:r>
              <a:rPr lang="en-US" altLang="ko-KR" sz="1500" dirty="0" err="1"/>
              <a:t>artifactId</a:t>
            </a:r>
            <a:r>
              <a:rPr lang="en-US" altLang="ko-KR" sz="1500" dirty="0"/>
              <a:t>&gt;log4jdbc-log4j2-jdbc4.1&lt;/</a:t>
            </a:r>
            <a:r>
              <a:rPr lang="en-US" altLang="ko-KR" sz="1500" dirty="0" err="1"/>
              <a:t>artifactId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            &lt;version&gt;1.16&lt;/version&gt;</a:t>
            </a:r>
          </a:p>
          <a:p>
            <a:r>
              <a:rPr lang="en-US" altLang="ko-KR" sz="1500" dirty="0"/>
              <a:t>        &lt;/dependency&gt;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    &lt;dependency&gt;</a:t>
            </a:r>
          </a:p>
          <a:p>
            <a:r>
              <a:rPr lang="en-US" altLang="ko-KR" sz="1500" dirty="0"/>
              <a:t>            &lt;</a:t>
            </a:r>
            <a:r>
              <a:rPr lang="en-US" altLang="ko-KR" sz="1500" dirty="0" err="1"/>
              <a:t>groupId</a:t>
            </a:r>
            <a:r>
              <a:rPr lang="en-US" altLang="ko-KR" sz="1500" dirty="0"/>
              <a:t>&gt;</a:t>
            </a:r>
            <a:r>
              <a:rPr lang="en-US" altLang="ko-KR" sz="1500" dirty="0" err="1"/>
              <a:t>net.sf</a:t>
            </a:r>
            <a:r>
              <a:rPr lang="en-US" altLang="ko-KR" sz="1500" dirty="0"/>
              <a:t>&lt;/</a:t>
            </a:r>
            <a:r>
              <a:rPr lang="en-US" altLang="ko-KR" sz="1500" dirty="0" err="1"/>
              <a:t>groupId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            &lt;</a:t>
            </a:r>
            <a:r>
              <a:rPr lang="en-US" altLang="ko-KR" sz="1500" dirty="0" err="1"/>
              <a:t>artifactId</a:t>
            </a:r>
            <a:r>
              <a:rPr lang="en-US" altLang="ko-KR" sz="1500" dirty="0"/>
              <a:t>&gt;log4jdbc3&lt;/</a:t>
            </a:r>
            <a:r>
              <a:rPr lang="en-US" altLang="ko-KR" sz="1500" dirty="0" err="1"/>
              <a:t>artifactId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            &lt;version&gt;1.1&lt;/version&gt;</a:t>
            </a:r>
          </a:p>
          <a:p>
            <a:r>
              <a:rPr lang="en-US" altLang="ko-KR" sz="1500" dirty="0"/>
              <a:t>        &lt;/dependency&gt;</a:t>
            </a:r>
            <a:endParaRPr lang="ko-KR" alt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4C940-7734-2EEF-0BE7-169DFBA8E843}"/>
              </a:ext>
            </a:extLst>
          </p:cNvPr>
          <p:cNvSpPr txBox="1"/>
          <p:nvPr/>
        </p:nvSpPr>
        <p:spPr>
          <a:xfrm>
            <a:off x="6242539" y="22823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en-US" altLang="ko-KR" dirty="0" err="1"/>
              <a:t>javax.xml.bind.JAXBException</a:t>
            </a:r>
            <a:r>
              <a:rPr lang="en-US" altLang="ko-KR" dirty="0"/>
              <a:t> </a:t>
            </a:r>
            <a:r>
              <a:rPr lang="ko-KR" altLang="en-US" dirty="0"/>
              <a:t>에러용</a:t>
            </a:r>
            <a:endParaRPr lang="en-US" altLang="ko-KR" dirty="0"/>
          </a:p>
          <a:p>
            <a:r>
              <a:rPr lang="en-US" altLang="ko-KR" dirty="0"/>
              <a:t>&lt;dependency&gt;</a:t>
            </a:r>
          </a:p>
          <a:p>
            <a:r>
              <a:rPr lang="en-US" altLang="ko-KR" dirty="0"/>
              <a:t>    	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javax.xml.bind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dirty="0" err="1"/>
              <a:t>jaxb-api</a:t>
            </a:r>
            <a:r>
              <a:rPr lang="en-US" altLang="ko-KR" dirty="0"/>
              <a:t>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&lt;version&gt;2.3.0&lt;/version&gt;</a:t>
            </a:r>
          </a:p>
          <a:p>
            <a:r>
              <a:rPr lang="en-US" altLang="ko-KR" dirty="0"/>
              <a:t>&lt;/dependency&gt;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934F01-A516-C10C-1C9B-D4103B855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831" y="1024438"/>
            <a:ext cx="1981200" cy="1619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6A235CE-4CD8-0A49-884C-549417E90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397" y="606516"/>
            <a:ext cx="1409700" cy="2667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45CF661-F188-4E7F-EA00-CCCDAA5CA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343" y="2360002"/>
            <a:ext cx="2162175" cy="2857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F13A499-030E-CA22-83F8-CCC5E7077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6962" y="4212249"/>
            <a:ext cx="2276475" cy="2762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46EB356-2D87-33BF-4E0A-551207D3B3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0381" y="5548848"/>
            <a:ext cx="13906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8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AA7E70D-5A0F-682F-B324-7EC70E06EF5D}"/>
              </a:ext>
            </a:extLst>
          </p:cNvPr>
          <p:cNvSpPr txBox="1"/>
          <p:nvPr/>
        </p:nvSpPr>
        <p:spPr>
          <a:xfrm>
            <a:off x="625641" y="702438"/>
            <a:ext cx="1020277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&lt;Loggers&gt;</a:t>
            </a:r>
          </a:p>
          <a:p>
            <a:r>
              <a:rPr lang="en-US" altLang="ko-KR" dirty="0"/>
              <a:t>        &lt;Logger name="</a:t>
            </a:r>
            <a:r>
              <a:rPr lang="en-US" altLang="ko-KR" dirty="0" err="1"/>
              <a:t>java.sql</a:t>
            </a:r>
            <a:r>
              <a:rPr lang="en-US" altLang="ko-KR" dirty="0"/>
              <a:t>" level="</a:t>
            </a:r>
            <a:r>
              <a:rPr lang="en-US" altLang="ko-KR" dirty="0">
                <a:solidFill>
                  <a:srgbClr val="FF0000"/>
                </a:solidFill>
              </a:rPr>
              <a:t>DEBUG</a:t>
            </a:r>
            <a:r>
              <a:rPr lang="en-US" altLang="ko-KR" dirty="0"/>
              <a:t>" additivity="false"&gt;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AppenderRef</a:t>
            </a:r>
            <a:r>
              <a:rPr lang="en-US" altLang="ko-KR" dirty="0"/>
              <a:t> ref="console" /&gt;</a:t>
            </a:r>
          </a:p>
          <a:p>
            <a:r>
              <a:rPr lang="en-US" altLang="ko-KR" dirty="0"/>
              <a:t>        &lt;/Logger&gt;</a:t>
            </a:r>
          </a:p>
          <a:p>
            <a:r>
              <a:rPr lang="en-US" altLang="ko-KR" dirty="0"/>
              <a:t>        &lt;Logger name="</a:t>
            </a:r>
            <a:r>
              <a:rPr lang="en-US" altLang="ko-KR" dirty="0" err="1"/>
              <a:t>egovframework</a:t>
            </a:r>
            <a:r>
              <a:rPr lang="en-US" altLang="ko-KR" dirty="0"/>
              <a:t>" level="</a:t>
            </a:r>
            <a:r>
              <a:rPr lang="en-US" altLang="ko-KR" dirty="0">
                <a:solidFill>
                  <a:srgbClr val="FF0000"/>
                </a:solidFill>
              </a:rPr>
              <a:t>DEBUG</a:t>
            </a:r>
            <a:r>
              <a:rPr lang="en-US" altLang="ko-KR" dirty="0"/>
              <a:t>" additivity="false"&gt;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AppenderRef</a:t>
            </a:r>
            <a:r>
              <a:rPr lang="en-US" altLang="ko-KR" dirty="0"/>
              <a:t> ref="console" /&gt;</a:t>
            </a:r>
          </a:p>
          <a:p>
            <a:r>
              <a:rPr lang="en-US" altLang="ko-KR" dirty="0"/>
              <a:t>        &lt;/Logger&gt;</a:t>
            </a:r>
          </a:p>
          <a:p>
            <a:r>
              <a:rPr lang="en-US" altLang="ko-KR" dirty="0"/>
              <a:t>		  &lt;!-- log SQL with timing information, post execution --&gt;</a:t>
            </a:r>
          </a:p>
          <a:p>
            <a:r>
              <a:rPr lang="en-US" altLang="ko-KR" dirty="0"/>
              <a:t>	    &lt;Logger name="</a:t>
            </a:r>
            <a:r>
              <a:rPr lang="en-US" altLang="ko-KR" dirty="0" err="1"/>
              <a:t>jdbc.sqltiming</a:t>
            </a:r>
            <a:r>
              <a:rPr lang="en-US" altLang="ko-KR" dirty="0"/>
              <a:t>" level="</a:t>
            </a:r>
            <a:r>
              <a:rPr lang="en-US" altLang="ko-KR" dirty="0">
                <a:solidFill>
                  <a:srgbClr val="FF0000"/>
                </a:solidFill>
              </a:rPr>
              <a:t>DEBUG</a:t>
            </a:r>
            <a:r>
              <a:rPr lang="en-US" altLang="ko-KR" dirty="0"/>
              <a:t>" additivity="false"&gt;</a:t>
            </a:r>
          </a:p>
          <a:p>
            <a:r>
              <a:rPr lang="en-US" altLang="ko-KR" dirty="0"/>
              <a:t>	        &lt;</a:t>
            </a:r>
            <a:r>
              <a:rPr lang="en-US" altLang="ko-KR" dirty="0" err="1"/>
              <a:t>AppenderRef</a:t>
            </a:r>
            <a:r>
              <a:rPr lang="en-US" altLang="ko-KR" dirty="0"/>
              <a:t> ref="console" /&gt;</a:t>
            </a:r>
          </a:p>
          <a:p>
            <a:r>
              <a:rPr lang="en-US" altLang="ko-KR" dirty="0"/>
              <a:t>	    &lt;/Logger&gt;</a:t>
            </a:r>
          </a:p>
          <a:p>
            <a:r>
              <a:rPr lang="en-US" altLang="ko-KR" dirty="0"/>
              <a:t>	    &lt;Logger name="</a:t>
            </a:r>
            <a:r>
              <a:rPr lang="en-US" altLang="ko-KR" dirty="0" err="1"/>
              <a:t>org.springframework</a:t>
            </a:r>
            <a:r>
              <a:rPr lang="en-US" altLang="ko-KR" dirty="0"/>
              <a:t>" level="</a:t>
            </a:r>
            <a:r>
              <a:rPr lang="en-US" altLang="ko-KR" dirty="0">
                <a:solidFill>
                  <a:srgbClr val="FF0000"/>
                </a:solidFill>
              </a:rPr>
              <a:t>DEBUG</a:t>
            </a:r>
            <a:r>
              <a:rPr lang="en-US" altLang="ko-KR" dirty="0"/>
              <a:t>" additivity="false"&gt;</a:t>
            </a:r>
          </a:p>
          <a:p>
            <a:r>
              <a:rPr lang="en-US" altLang="ko-KR" dirty="0"/>
              <a:t>	        &lt;</a:t>
            </a:r>
            <a:r>
              <a:rPr lang="en-US" altLang="ko-KR" dirty="0" err="1"/>
              <a:t>AppenderRef</a:t>
            </a:r>
            <a:r>
              <a:rPr lang="en-US" altLang="ko-KR" dirty="0"/>
              <a:t> ref="console" /&gt;</a:t>
            </a:r>
          </a:p>
          <a:p>
            <a:r>
              <a:rPr lang="en-US" altLang="ko-KR" dirty="0"/>
              <a:t>	    &lt;/Logger&gt;</a:t>
            </a:r>
          </a:p>
          <a:p>
            <a:r>
              <a:rPr lang="en-US" altLang="ko-KR" dirty="0"/>
              <a:t>        &lt;Root level="</a:t>
            </a:r>
            <a:r>
              <a:rPr lang="en-US" altLang="ko-KR" dirty="0">
                <a:solidFill>
                  <a:srgbClr val="FF0000"/>
                </a:solidFill>
              </a:rPr>
              <a:t>DEBUG</a:t>
            </a:r>
            <a:r>
              <a:rPr lang="en-US" altLang="ko-KR" dirty="0"/>
              <a:t>"&gt;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AppenderRef</a:t>
            </a:r>
            <a:r>
              <a:rPr lang="en-US" altLang="ko-KR" dirty="0"/>
              <a:t> ref="console" /&gt;</a:t>
            </a:r>
          </a:p>
          <a:p>
            <a:r>
              <a:rPr lang="en-US" altLang="ko-KR" dirty="0"/>
              <a:t>        &lt;/Root&gt;</a:t>
            </a:r>
          </a:p>
          <a:p>
            <a:r>
              <a:rPr lang="en-US" altLang="ko-KR" dirty="0"/>
              <a:t>    &lt;/Loggers&gt;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627771-591A-9DB8-F0B0-1A7CF93F9103}"/>
              </a:ext>
            </a:extLst>
          </p:cNvPr>
          <p:cNvSpPr/>
          <p:nvPr/>
        </p:nvSpPr>
        <p:spPr>
          <a:xfrm>
            <a:off x="311691" y="237184"/>
            <a:ext cx="3485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log4j2.xml DEBUG</a:t>
            </a:r>
            <a:r>
              <a:rPr lang="ko-KR" altLang="en-US" dirty="0"/>
              <a:t>모드로 변경</a:t>
            </a:r>
          </a:p>
        </p:txBody>
      </p:sp>
    </p:spTree>
    <p:extLst>
      <p:ext uri="{BB962C8B-B14F-4D97-AF65-F5344CB8AC3E}">
        <p14:creationId xmlns:p14="http://schemas.microsoft.com/office/powerpoint/2010/main" val="159425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929</Words>
  <Application>Microsoft Office PowerPoint</Application>
  <PresentationFormat>와이드스크린</PresentationFormat>
  <Paragraphs>134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Consolas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27</cp:revision>
  <dcterms:created xsi:type="dcterms:W3CDTF">2021-08-31T12:05:11Z</dcterms:created>
  <dcterms:modified xsi:type="dcterms:W3CDTF">2025-03-25T14:52:54Z</dcterms:modified>
</cp:coreProperties>
</file>