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62" r:id="rId3"/>
    <p:sldId id="284" r:id="rId4"/>
    <p:sldId id="268" r:id="rId5"/>
    <p:sldId id="264" r:id="rId6"/>
    <p:sldId id="265" r:id="rId7"/>
    <p:sldId id="266" r:id="rId8"/>
    <p:sldId id="267" r:id="rId9"/>
    <p:sldId id="269" r:id="rId10"/>
    <p:sldId id="258" r:id="rId11"/>
    <p:sldId id="270" r:id="rId12"/>
    <p:sldId id="271" r:id="rId13"/>
    <p:sldId id="273" r:id="rId14"/>
    <p:sldId id="256" r:id="rId15"/>
    <p:sldId id="272" r:id="rId16"/>
    <p:sldId id="274" r:id="rId17"/>
    <p:sldId id="260" r:id="rId18"/>
    <p:sldId id="283" r:id="rId19"/>
    <p:sldId id="261" r:id="rId20"/>
    <p:sldId id="276" r:id="rId21"/>
    <p:sldId id="263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로그인" id="{3F6CD5A5-BC02-447F-9565-8AC32BC86EAD}">
          <p14:sldIdLst>
            <p14:sldId id="275"/>
          </p14:sldIdLst>
        </p14:section>
        <p14:section name="회원목록" id="{0F599975-0601-4690-AD5E-0069A931915F}">
          <p14:sldIdLst>
            <p14:sldId id="262"/>
            <p14:sldId id="284"/>
          </p14:sldIdLst>
        </p14:section>
        <p14:section name="메일" id="{490932FC-418C-4F6C-827B-1F2E35F6314C}">
          <p14:sldIdLst>
            <p14:sldId id="268"/>
            <p14:sldId id="264"/>
            <p14:sldId id="265"/>
            <p14:sldId id="266"/>
            <p14:sldId id="267"/>
            <p14:sldId id="269"/>
          </p14:sldIdLst>
        </p14:section>
        <p14:section name="카카오로그인" id="{5713BB08-2FF1-4D92-95CB-312D15D8E818}">
          <p14:sldIdLst>
            <p14:sldId id="258"/>
            <p14:sldId id="270"/>
            <p14:sldId id="271"/>
            <p14:sldId id="273"/>
            <p14:sldId id="256"/>
            <p14:sldId id="272"/>
            <p14:sldId id="274"/>
          </p14:sldIdLst>
        </p14:section>
        <p14:section name="네이버로그인" id="{4413B989-7B2D-4A95-BAEE-6A00FC91E1DA}">
          <p14:sldIdLst>
            <p14:sldId id="260"/>
            <p14:sldId id="283"/>
            <p14:sldId id="261"/>
            <p14:sldId id="276"/>
            <p14:sldId id="263"/>
            <p14:sldId id="277"/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5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87C49E-D3D5-47B2-A1F3-BD012ACF7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AC0AE1-0148-4995-BE5B-199DDAF5B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9812F1-80A9-45D1-BCC2-EE38D2CAC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D14C66-66C9-4E4C-96F9-7DD2BA968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C5F93-A522-4568-A74E-7551F9C2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02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5DE8B1-FAF4-47F3-BB91-9CAA736B0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69A50A2-D6AB-4CFF-AD01-B44D9D7DA4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A7DA0B-6271-4472-9AA4-9170406F6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4E6454-BC3F-41AA-8449-C1F5AEF67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0D00C4-F85C-425B-BD94-361AD8B57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15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40DBC4E-3A7C-40E9-93AC-D61FEA446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E33657-9695-4938-BEC4-97AA6B9F1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043606-DA88-4DC2-B9F9-4215EED29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5769B0-A1F8-4F7A-82EA-A6D15C431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529413-04C2-49B5-B004-637A68CFB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666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41C94-8326-4E88-AF93-B70EA7CC9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4BA553-2F91-4F1F-8127-7D5AE953D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B06AF-86AB-455F-955E-F1FD8FFB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646B2-FB7C-4380-B45E-198FD5078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EE1E01-A50A-452C-8CF4-4AFCC7A95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6300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30984F-A239-481F-AB34-A776CBC6B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A2A4E8-B1FB-40DA-9E12-253FFF77D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0D544-3940-4033-873B-7950B98D4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548BB1-7283-42AB-977B-66273EEB4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88C5A-DFA3-433A-B28E-DF0936C7D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800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4FEBA-9E66-4A31-9DF8-A2E4DF7BA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477AAB-ED5A-43EB-A76C-420FB6613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65E94F-2460-4814-AFA7-67C74BF80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EDB869-DC42-4473-A8E4-BBAAECCC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B2A755-6E55-4198-8D14-9230458D8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56B28E-721A-4963-B1F8-6BA92054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29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46E695-80A5-4175-A7FD-D82A99326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27A308-C0B9-42C9-9C35-8C342D6569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9E866FE-0BC0-49B1-A793-BF7D32C72C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8F31775-7E1F-40DB-8D97-8022F7BD30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EA463DC-CE0C-4669-A5B5-DC9EE3F3A4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5DA14C0-B733-4D53-B7EB-D12515462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F174EFD-99ED-472F-B9B5-F9372A49B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58CA600-5C30-4AA0-92E9-E411272DA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082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E308B8-EB32-4FA8-9FB8-C1D2EE56E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354E3D8-DE23-48BF-A94D-3C011992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C5FDC9E-7855-4289-9CB9-D7EA65848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DE0641F-1E5D-4DB6-8DB5-EDB59F5FE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521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B58D7F-8AA1-443F-B67E-17F17F730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FF2C337-BD1F-4031-9D24-DD0CEFC1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48F7D1-B662-44ED-BC8B-940844F6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248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83610F-2581-4C6A-B170-28FB8823E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A8894F-B449-461E-BCA0-D801449F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9D1E19-850B-4CE6-B649-B8DC32AE52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AB439F-E948-4FB0-B886-89AC7E68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8EE297-1726-42A7-A6A2-A29DC1A62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E7412A-0586-4AF4-AF8F-48E884DA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6890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E55CEB-E444-4258-9760-2AD3E917E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6C0872-71B4-41BE-8CB5-F17DE45E5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D0484BB-BB3D-46A5-8545-988544AD16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C4298A9-6513-4C5E-BB16-34930B69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A62F8-8934-400B-92CC-45AD0BC8A7BC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FE5D9C-A6B6-4B77-96FB-D546FA91A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A6E191-0F6F-4AC8-B2B3-4079E80F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65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B2EC323-67AB-43F6-9350-D887805B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DE319A-48D6-4CCC-BE04-C1AB76F48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9CD488-27E5-41C8-B55D-AAE5C73059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2A62F8-8934-400B-92CC-45AD0BC8A7BC}" type="datetimeFigureOut">
              <a:rPr lang="ko-KR" altLang="en-US" smtClean="0"/>
              <a:t>2025-08-25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632D81-9B6D-4C2D-A928-A6B3E3AD2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363E9D-590F-4A88-B0F6-9F928A55F8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E50963-C407-4BB5-BE01-A1AD5DADA4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5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090FA6-EA00-D796-39EF-392C9FA74330}"/>
              </a:ext>
            </a:extLst>
          </p:cNvPr>
          <p:cNvSpPr txBox="1"/>
          <p:nvPr/>
        </p:nvSpPr>
        <p:spPr>
          <a:xfrm>
            <a:off x="474724" y="409221"/>
            <a:ext cx="6094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Header</a:t>
            </a:r>
            <a:r>
              <a:rPr lang="en-US" altLang="ko-KR" dirty="0"/>
              <a:t>.</a:t>
            </a:r>
            <a:r>
              <a:rPr lang="en-US" altLang="ko-KR" dirty="0" err="1"/>
              <a:t>jsp</a:t>
            </a:r>
            <a:r>
              <a:rPr lang="ko-KR" altLang="en-US" dirty="0"/>
              <a:t> 수정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4191452-10DB-1F53-76AA-4FBCF5BEF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724" y="1219568"/>
            <a:ext cx="7095000" cy="199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594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1FA339-0440-4BFC-8D9B-82B268212157}"/>
              </a:ext>
            </a:extLst>
          </p:cNvPr>
          <p:cNvSpPr txBox="1"/>
          <p:nvPr/>
        </p:nvSpPr>
        <p:spPr>
          <a:xfrm>
            <a:off x="386499" y="405352"/>
            <a:ext cx="6210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카카오개발자 사이트 </a:t>
            </a:r>
            <a:r>
              <a:rPr lang="en-US" altLang="ko-KR" dirty="0"/>
              <a:t>URL : https://developers.kakao.com/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38BEDB-3067-1344-20DE-A4C0704807E3}"/>
              </a:ext>
            </a:extLst>
          </p:cNvPr>
          <p:cNvSpPr txBox="1"/>
          <p:nvPr/>
        </p:nvSpPr>
        <p:spPr>
          <a:xfrm>
            <a:off x="500584" y="954447"/>
            <a:ext cx="2372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애플리케이션 추가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C393B13-4666-FEFF-AE54-E2AE4C9EABA3}"/>
              </a:ext>
            </a:extLst>
          </p:cNvPr>
          <p:cNvSpPr txBox="1"/>
          <p:nvPr/>
        </p:nvSpPr>
        <p:spPr>
          <a:xfrm>
            <a:off x="4318209" y="954447"/>
            <a:ext cx="8163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 err="1"/>
              <a:t>앱설정</a:t>
            </a:r>
            <a:r>
              <a:rPr lang="ko-KR" altLang="en-US" dirty="0"/>
              <a:t> </a:t>
            </a:r>
            <a:r>
              <a:rPr lang="en-US" altLang="ko-KR" dirty="0"/>
              <a:t>&gt; </a:t>
            </a:r>
            <a:r>
              <a:rPr lang="ko-KR" altLang="en-US" dirty="0"/>
              <a:t>앱 </a:t>
            </a:r>
            <a:r>
              <a:rPr lang="en-US" altLang="ko-KR" dirty="0"/>
              <a:t>&gt; </a:t>
            </a:r>
            <a:r>
              <a:rPr lang="ko-KR" altLang="en-US" dirty="0"/>
              <a:t>일반 </a:t>
            </a:r>
            <a:r>
              <a:rPr lang="en-US" altLang="ko-KR" dirty="0"/>
              <a:t>&gt; web</a:t>
            </a:r>
            <a:r>
              <a:rPr lang="ko-KR" altLang="en-US" dirty="0"/>
              <a:t>플랫폼등록</a:t>
            </a:r>
            <a:r>
              <a:rPr lang="en-US" altLang="ko-KR" dirty="0"/>
              <a:t>(80, 443</a:t>
            </a:r>
            <a:r>
              <a:rPr lang="ko-KR" altLang="en-US" dirty="0"/>
              <a:t>포트가 아니면 포트 작성 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9B63EE4-E015-378A-A7E0-60BFA990B161}"/>
              </a:ext>
            </a:extLst>
          </p:cNvPr>
          <p:cNvSpPr txBox="1"/>
          <p:nvPr/>
        </p:nvSpPr>
        <p:spPr>
          <a:xfrm>
            <a:off x="180211" y="3839072"/>
            <a:ext cx="54841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제품설정 </a:t>
            </a:r>
            <a:r>
              <a:rPr lang="en-US" altLang="ko-KR" dirty="0"/>
              <a:t>&gt; </a:t>
            </a:r>
            <a:r>
              <a:rPr lang="ko-KR" altLang="en-US" dirty="0"/>
              <a:t>카카오로그인 </a:t>
            </a:r>
            <a:r>
              <a:rPr lang="en-US" altLang="ko-KR" dirty="0"/>
              <a:t>&gt; OFF</a:t>
            </a:r>
            <a:r>
              <a:rPr lang="ko-KR" altLang="en-US" dirty="0"/>
              <a:t>를 </a:t>
            </a:r>
            <a:r>
              <a:rPr lang="en-US" altLang="ko-KR" dirty="0"/>
              <a:t>ON</a:t>
            </a:r>
            <a:r>
              <a:rPr lang="ko-KR" altLang="en-US" dirty="0"/>
              <a:t>으로 설정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682E1F-59A5-37F3-B77B-732CB560EC6F}"/>
              </a:ext>
            </a:extLst>
          </p:cNvPr>
          <p:cNvSpPr txBox="1"/>
          <p:nvPr/>
        </p:nvSpPr>
        <p:spPr>
          <a:xfrm>
            <a:off x="5807876" y="3839072"/>
            <a:ext cx="652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4. </a:t>
            </a:r>
            <a:r>
              <a:rPr lang="ko-KR" altLang="en-US" dirty="0"/>
              <a:t>제품설명 </a:t>
            </a:r>
            <a:r>
              <a:rPr lang="en-US" altLang="ko-KR" dirty="0"/>
              <a:t>&gt; </a:t>
            </a:r>
            <a:r>
              <a:rPr lang="ko-KR" altLang="en-US" dirty="0"/>
              <a:t>카카오로그인 </a:t>
            </a:r>
            <a:r>
              <a:rPr lang="en-US" altLang="ko-KR" dirty="0"/>
              <a:t>&gt; </a:t>
            </a:r>
            <a:r>
              <a:rPr lang="ko-KR" altLang="en-US" dirty="0"/>
              <a:t>동의항목 설정</a:t>
            </a:r>
            <a:r>
              <a:rPr lang="en-US" altLang="ko-KR" dirty="0"/>
              <a:t>(</a:t>
            </a:r>
            <a:r>
              <a:rPr lang="ko-KR" altLang="en-US" dirty="0"/>
              <a:t>닉네임</a:t>
            </a:r>
            <a:r>
              <a:rPr lang="en-US" altLang="ko-KR" dirty="0"/>
              <a:t>, </a:t>
            </a:r>
            <a:r>
              <a:rPr lang="ko-KR" altLang="en-US" dirty="0"/>
              <a:t>이메일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A37F80-E292-2F0F-5632-A420E588B0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169" y="1363871"/>
            <a:ext cx="2267783" cy="226778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7EC613-9D28-BC6A-383E-707A67543077}"/>
              </a:ext>
            </a:extLst>
          </p:cNvPr>
          <p:cNvSpPr txBox="1"/>
          <p:nvPr/>
        </p:nvSpPr>
        <p:spPr>
          <a:xfrm>
            <a:off x="9979502" y="5722187"/>
            <a:ext cx="23230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/>
              <a:t>회원 닉네임 설정</a:t>
            </a:r>
            <a:endParaRPr lang="en-US" altLang="ko-KR" sz="1000" dirty="0"/>
          </a:p>
          <a:p>
            <a:r>
              <a:rPr lang="ko-KR" altLang="en-US" sz="1000" dirty="0"/>
              <a:t>회원가입 시 프로필 사진 자동 제공</a:t>
            </a:r>
            <a:endParaRPr lang="en-US" altLang="ko-KR" sz="1000" dirty="0"/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062F8C78-C6DB-B01B-9193-CF8E72E32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131" y="4208404"/>
            <a:ext cx="4169672" cy="2231140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E4DDC40-1DB1-498D-80DD-2D45C3ABEA03}"/>
              </a:ext>
            </a:extLst>
          </p:cNvPr>
          <p:cNvSpPr/>
          <p:nvPr/>
        </p:nvSpPr>
        <p:spPr>
          <a:xfrm>
            <a:off x="7581313" y="5704522"/>
            <a:ext cx="2368030" cy="549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E1948A93-5E40-3C3D-C786-F1360F702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0810" y="1307068"/>
            <a:ext cx="2501509" cy="2519351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419045AA-F51D-4FDA-B6BC-43E45FCCAC2D}"/>
              </a:ext>
            </a:extLst>
          </p:cNvPr>
          <p:cNvSpPr/>
          <p:nvPr/>
        </p:nvSpPr>
        <p:spPr>
          <a:xfrm>
            <a:off x="5258156" y="2186322"/>
            <a:ext cx="606975" cy="241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75F3696-0629-9849-34B9-885CB1AA2C1D}"/>
              </a:ext>
            </a:extLst>
          </p:cNvPr>
          <p:cNvSpPr/>
          <p:nvPr/>
        </p:nvSpPr>
        <p:spPr>
          <a:xfrm>
            <a:off x="5258156" y="3114928"/>
            <a:ext cx="2061238" cy="24111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E0CAC4-6D46-8008-D662-EE7EEB335C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384" y="4308429"/>
            <a:ext cx="5142865" cy="225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405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21EF111-EA5C-AF8A-E358-446782531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8886" y="1513007"/>
            <a:ext cx="2299721" cy="327355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01BB7B-FCA1-5632-2F52-D18E4947F7B7}"/>
              </a:ext>
            </a:extLst>
          </p:cNvPr>
          <p:cNvSpPr txBox="1"/>
          <p:nvPr/>
        </p:nvSpPr>
        <p:spPr>
          <a:xfrm>
            <a:off x="386499" y="405352"/>
            <a:ext cx="5604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동의화면 미리보기 후 개발 시 이렇게 나오는지 확인</a:t>
            </a:r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F283734-B6B3-588E-0F51-ADADA6297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76135"/>
            <a:ext cx="4898141" cy="3000411"/>
          </a:xfrm>
          <a:prstGeom prst="rect">
            <a:avLst/>
          </a:prstGeom>
        </p:spPr>
      </p:pic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51321D32-8B08-2AB1-8B1D-CEB1F72CB4E4}"/>
              </a:ext>
            </a:extLst>
          </p:cNvPr>
          <p:cNvSpPr/>
          <p:nvPr/>
        </p:nvSpPr>
        <p:spPr>
          <a:xfrm>
            <a:off x="6160770" y="2754630"/>
            <a:ext cx="731520" cy="4191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4501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C491AA6-18F5-80C3-2DE7-18544442ECAE}"/>
              </a:ext>
            </a:extLst>
          </p:cNvPr>
          <p:cNvSpPr txBox="1"/>
          <p:nvPr/>
        </p:nvSpPr>
        <p:spPr>
          <a:xfrm>
            <a:off x="452194" y="327209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JoinController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95971F8-5E14-A1F5-FD93-A0F72D89B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153" y="785444"/>
            <a:ext cx="8580079" cy="400557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9474E48-6DA4-65E8-CF5D-2F93A4F3A080}"/>
              </a:ext>
            </a:extLst>
          </p:cNvPr>
          <p:cNvSpPr/>
          <p:nvPr/>
        </p:nvSpPr>
        <p:spPr>
          <a:xfrm>
            <a:off x="692669" y="1237440"/>
            <a:ext cx="4279797" cy="12988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723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1F59B476-2F98-F032-2141-58B317ED1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913" y="580677"/>
            <a:ext cx="4989511" cy="597697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212E4E6-0668-65CE-11C4-844E29439095}"/>
              </a:ext>
            </a:extLst>
          </p:cNvPr>
          <p:cNvSpPr txBox="1"/>
          <p:nvPr/>
        </p:nvSpPr>
        <p:spPr>
          <a:xfrm>
            <a:off x="378775" y="115685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MemberType.jsp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64179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8CE9A20-BE44-4749-A488-40AEF538D1DE}"/>
              </a:ext>
            </a:extLst>
          </p:cNvPr>
          <p:cNvSpPr/>
          <p:nvPr/>
        </p:nvSpPr>
        <p:spPr>
          <a:xfrm>
            <a:off x="181026" y="220807"/>
            <a:ext cx="10840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LoginVO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95FE099-2597-4455-A046-E1BFB43DB060}"/>
              </a:ext>
            </a:extLst>
          </p:cNvPr>
          <p:cNvSpPr/>
          <p:nvPr/>
        </p:nvSpPr>
        <p:spPr>
          <a:xfrm>
            <a:off x="181026" y="72305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/** </a:t>
            </a:r>
            <a:r>
              <a:rPr lang="ko-KR" altLang="en-US" dirty="0" err="1"/>
              <a:t>로그인타입</a:t>
            </a:r>
            <a:r>
              <a:rPr lang="ko-KR" altLang="en-US" dirty="0"/>
              <a:t> *</a:t>
            </a:r>
            <a:r>
              <a:rPr lang="en-US" altLang="ko-KR" dirty="0"/>
              <a:t>/</a:t>
            </a:r>
          </a:p>
          <a:p>
            <a:r>
              <a:rPr lang="en-US" altLang="ko-KR" dirty="0"/>
              <a:t>private String </a:t>
            </a:r>
            <a:r>
              <a:rPr lang="en-US" altLang="ko-KR" dirty="0" err="1"/>
              <a:t>loginType</a:t>
            </a:r>
            <a:r>
              <a:rPr lang="en-US" altLang="ko-KR" dirty="0"/>
              <a:t>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481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E876272-2EA5-1D51-5082-EA5EF3251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984" y="852383"/>
            <a:ext cx="10687050" cy="3124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21DFA93-7336-76F6-908D-7458E8B4EF6B}"/>
              </a:ext>
            </a:extLst>
          </p:cNvPr>
          <p:cNvSpPr txBox="1"/>
          <p:nvPr/>
        </p:nvSpPr>
        <p:spPr>
          <a:xfrm>
            <a:off x="331984" y="295894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LoginController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11082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FFC74A9-CCF4-EC4B-2B49-C6887C145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835" y="0"/>
            <a:ext cx="7696329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48332D-B9EB-B7D2-1C77-36DF37C24CC1}"/>
              </a:ext>
            </a:extLst>
          </p:cNvPr>
          <p:cNvSpPr txBox="1"/>
          <p:nvPr/>
        </p:nvSpPr>
        <p:spPr>
          <a:xfrm>
            <a:off x="218588" y="229149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Login.jsp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763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D7B584D-3866-4A67-AD76-209306499FFB}"/>
              </a:ext>
            </a:extLst>
          </p:cNvPr>
          <p:cNvCxnSpPr>
            <a:cxnSpLocks/>
            <a:stCxn id="15" idx="6"/>
            <a:endCxn id="16" idx="1"/>
          </p:cNvCxnSpPr>
          <p:nvPr/>
        </p:nvCxnSpPr>
        <p:spPr>
          <a:xfrm flipV="1">
            <a:off x="2487930" y="1116330"/>
            <a:ext cx="1832610" cy="190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D9CD6A6-2AAC-42CA-A8CF-3A6D4ED66081}"/>
              </a:ext>
            </a:extLst>
          </p:cNvPr>
          <p:cNvSpPr txBox="1"/>
          <p:nvPr/>
        </p:nvSpPr>
        <p:spPr>
          <a:xfrm>
            <a:off x="1985010" y="1503164"/>
            <a:ext cx="2820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인증 주소 값 생성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762F075-CA97-4BE5-A149-F0A7228DA68A}"/>
              </a:ext>
            </a:extLst>
          </p:cNvPr>
          <p:cNvSpPr/>
          <p:nvPr/>
        </p:nvSpPr>
        <p:spPr>
          <a:xfrm>
            <a:off x="1236345" y="768190"/>
            <a:ext cx="1251585" cy="70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사용자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C2B610-395D-466D-A4BE-D09AF22DE2E2}"/>
              </a:ext>
            </a:extLst>
          </p:cNvPr>
          <p:cNvSpPr/>
          <p:nvPr/>
        </p:nvSpPr>
        <p:spPr>
          <a:xfrm>
            <a:off x="4320540" y="830580"/>
            <a:ext cx="166497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페이지 접속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7095C8D-BE22-43C8-8ABD-3550898F9AFF}"/>
              </a:ext>
            </a:extLst>
          </p:cNvPr>
          <p:cNvSpPr/>
          <p:nvPr/>
        </p:nvSpPr>
        <p:spPr>
          <a:xfrm>
            <a:off x="8313420" y="830580"/>
            <a:ext cx="166497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네이버 로그인 클릭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23E198C-D8DE-4CD5-8A4A-42ACE74DD483}"/>
              </a:ext>
            </a:extLst>
          </p:cNvPr>
          <p:cNvCxnSpPr>
            <a:cxnSpLocks/>
            <a:stCxn id="16" idx="3"/>
            <a:endCxn id="22" idx="1"/>
          </p:cNvCxnSpPr>
          <p:nvPr/>
        </p:nvCxnSpPr>
        <p:spPr>
          <a:xfrm>
            <a:off x="5985510" y="1116330"/>
            <a:ext cx="232791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판단 28">
            <a:extLst>
              <a:ext uri="{FF2B5EF4-FFF2-40B4-BE49-F238E27FC236}">
                <a16:creationId xmlns:a16="http://schemas.microsoft.com/office/drawing/2014/main" id="{04C5A0A0-679C-4A4F-AE4B-4330A3CAE728}"/>
              </a:ext>
            </a:extLst>
          </p:cNvPr>
          <p:cNvSpPr/>
          <p:nvPr/>
        </p:nvSpPr>
        <p:spPr>
          <a:xfrm>
            <a:off x="7837170" y="2548890"/>
            <a:ext cx="2617470" cy="13335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bg1"/>
                </a:solidFill>
              </a:rPr>
              <a:t>로그인 </a:t>
            </a:r>
            <a:endParaRPr lang="en-US" altLang="ko-KR" dirty="0">
              <a:solidFill>
                <a:schemeClr val="bg1"/>
              </a:solidFill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</a:rPr>
              <a:t>성공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20BF5EC-EA7D-4E1A-93A1-129913ED6400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>
            <a:off x="9145905" y="1402080"/>
            <a:ext cx="0" cy="114681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6F53C13-A868-4CF4-98C0-648A40A0A2F8}"/>
              </a:ext>
            </a:extLst>
          </p:cNvPr>
          <p:cNvSpPr/>
          <p:nvPr/>
        </p:nvSpPr>
        <p:spPr>
          <a:xfrm>
            <a:off x="4320540" y="2929890"/>
            <a:ext cx="177546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네이버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en-US" altLang="ko-KR" dirty="0">
                <a:solidFill>
                  <a:schemeClr val="tx1"/>
                </a:solidFill>
              </a:rPr>
              <a:t>(</a:t>
            </a:r>
            <a:r>
              <a:rPr lang="en-US" altLang="ko-KR" dirty="0" err="1">
                <a:solidFill>
                  <a:schemeClr val="tx1"/>
                </a:solidFill>
              </a:rPr>
              <a:t>Oauth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서버</a:t>
            </a:r>
            <a:r>
              <a:rPr lang="en-US" altLang="ko-KR" dirty="0">
                <a:solidFill>
                  <a:schemeClr val="tx1"/>
                </a:solidFill>
              </a:rPr>
              <a:t>)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AF0E2488-1604-42EA-8858-38465FAE08C7}"/>
              </a:ext>
            </a:extLst>
          </p:cNvPr>
          <p:cNvCxnSpPr>
            <a:cxnSpLocks/>
            <a:stCxn id="29" idx="1"/>
            <a:endCxn id="37" idx="3"/>
          </p:cNvCxnSpPr>
          <p:nvPr/>
        </p:nvCxnSpPr>
        <p:spPr>
          <a:xfrm flipH="1">
            <a:off x="6096000" y="3215640"/>
            <a:ext cx="174117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96D257C-3B79-42A1-8B95-0AF779B9579D}"/>
              </a:ext>
            </a:extLst>
          </p:cNvPr>
          <p:cNvSpPr/>
          <p:nvPr/>
        </p:nvSpPr>
        <p:spPr>
          <a:xfrm>
            <a:off x="1097280" y="2929890"/>
            <a:ext cx="177546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Callback </a:t>
            </a:r>
            <a:r>
              <a:rPr lang="en-US" altLang="ko-KR" dirty="0" err="1">
                <a:solidFill>
                  <a:schemeClr val="tx1"/>
                </a:solidFill>
              </a:rPr>
              <a:t>Url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DDA0B5E-1E25-4C57-A93C-2FA6D7FBB8CE}"/>
              </a:ext>
            </a:extLst>
          </p:cNvPr>
          <p:cNvSpPr txBox="1"/>
          <p:nvPr/>
        </p:nvSpPr>
        <p:spPr>
          <a:xfrm>
            <a:off x="7353300" y="2929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성공</a:t>
            </a:r>
          </a:p>
        </p:txBody>
      </p:sp>
      <p:cxnSp>
        <p:nvCxnSpPr>
          <p:cNvPr id="45" name="연결선: 꺾임 44">
            <a:extLst>
              <a:ext uri="{FF2B5EF4-FFF2-40B4-BE49-F238E27FC236}">
                <a16:creationId xmlns:a16="http://schemas.microsoft.com/office/drawing/2014/main" id="{4FCAECD7-4DC9-428A-9D68-C25024FDB913}"/>
              </a:ext>
            </a:extLst>
          </p:cNvPr>
          <p:cNvCxnSpPr>
            <a:cxnSpLocks/>
            <a:endCxn id="16" idx="0"/>
          </p:cNvCxnSpPr>
          <p:nvPr/>
        </p:nvCxnSpPr>
        <p:spPr>
          <a:xfrm rot="10800000">
            <a:off x="5153026" y="830580"/>
            <a:ext cx="5339717" cy="2385060"/>
          </a:xfrm>
          <a:prstGeom prst="bentConnector4">
            <a:avLst>
              <a:gd name="adj1" fmla="val -14020"/>
              <a:gd name="adj2" fmla="val 1095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157D4E6-0ED9-4196-A10A-081A74DA1272}"/>
              </a:ext>
            </a:extLst>
          </p:cNvPr>
          <p:cNvSpPr txBox="1"/>
          <p:nvPr/>
        </p:nvSpPr>
        <p:spPr>
          <a:xfrm>
            <a:off x="10382398" y="292989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실패</a:t>
            </a: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1D10AFA5-2B7F-4CBD-9973-4B9391112EDB}"/>
              </a:ext>
            </a:extLst>
          </p:cNvPr>
          <p:cNvCxnSpPr>
            <a:cxnSpLocks/>
            <a:stCxn id="37" idx="1"/>
            <a:endCxn id="42" idx="3"/>
          </p:cNvCxnSpPr>
          <p:nvPr/>
        </p:nvCxnSpPr>
        <p:spPr>
          <a:xfrm flipH="1">
            <a:off x="2872740" y="3215640"/>
            <a:ext cx="1447800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14CC77D7-65B8-4417-801D-03A3CF01A898}"/>
              </a:ext>
            </a:extLst>
          </p:cNvPr>
          <p:cNvSpPr/>
          <p:nvPr/>
        </p:nvSpPr>
        <p:spPr>
          <a:xfrm>
            <a:off x="1021080" y="4819412"/>
            <a:ext cx="1958340" cy="5715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code,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state</a:t>
            </a:r>
            <a:r>
              <a:rPr lang="ko-KR" altLang="en-US" dirty="0">
                <a:solidFill>
                  <a:schemeClr val="tx1"/>
                </a:solidFill>
              </a:rPr>
              <a:t>값을 가지고 토큰 생성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FF627C6-2CDE-433C-82F5-C39A65CF541E}"/>
              </a:ext>
            </a:extLst>
          </p:cNvPr>
          <p:cNvSpPr txBox="1"/>
          <p:nvPr/>
        </p:nvSpPr>
        <p:spPr>
          <a:xfrm>
            <a:off x="1021080" y="5486400"/>
            <a:ext cx="1518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*</a:t>
            </a:r>
            <a:r>
              <a:rPr lang="ko-KR" altLang="en-US" dirty="0">
                <a:solidFill>
                  <a:schemeClr val="accent2"/>
                </a:solidFill>
              </a:rPr>
              <a:t>네이버 기준</a:t>
            </a:r>
          </a:p>
        </p:txBody>
      </p: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A87639A2-E644-46CB-A674-E8AEA3518DBF}"/>
              </a:ext>
            </a:extLst>
          </p:cNvPr>
          <p:cNvCxnSpPr>
            <a:cxnSpLocks/>
            <a:stCxn id="42" idx="2"/>
            <a:endCxn id="55" idx="0"/>
          </p:cNvCxnSpPr>
          <p:nvPr/>
        </p:nvCxnSpPr>
        <p:spPr>
          <a:xfrm>
            <a:off x="1985010" y="3501390"/>
            <a:ext cx="15240" cy="13180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0FDBA2B-39B8-46DB-976E-4F67ABE6F690}"/>
              </a:ext>
            </a:extLst>
          </p:cNvPr>
          <p:cNvSpPr/>
          <p:nvPr/>
        </p:nvSpPr>
        <p:spPr>
          <a:xfrm>
            <a:off x="4267200" y="4701301"/>
            <a:ext cx="1958340" cy="8079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토큰 값을 가지고 사용자 프로필 </a:t>
            </a:r>
            <a:r>
              <a:rPr lang="en-US" altLang="ko-KR" dirty="0">
                <a:solidFill>
                  <a:schemeClr val="tx1"/>
                </a:solidFill>
              </a:rPr>
              <a:t>API</a:t>
            </a:r>
            <a:r>
              <a:rPr lang="ko-KR" altLang="en-US" dirty="0">
                <a:solidFill>
                  <a:schemeClr val="tx1"/>
                </a:solidFill>
              </a:rPr>
              <a:t>호출</a:t>
            </a:r>
          </a:p>
        </p:txBody>
      </p: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6FDF8D6-5E51-4BDE-A8E3-73A79F7EAE45}"/>
              </a:ext>
            </a:extLst>
          </p:cNvPr>
          <p:cNvCxnSpPr>
            <a:cxnSpLocks/>
            <a:stCxn id="55" idx="3"/>
            <a:endCxn id="62" idx="1"/>
          </p:cNvCxnSpPr>
          <p:nvPr/>
        </p:nvCxnSpPr>
        <p:spPr>
          <a:xfrm>
            <a:off x="2979420" y="5105162"/>
            <a:ext cx="1287780" cy="1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579BEDC9-592E-4FAB-872F-B0D5BCFB0A6E}"/>
              </a:ext>
            </a:extLst>
          </p:cNvPr>
          <p:cNvCxnSpPr>
            <a:cxnSpLocks/>
            <a:stCxn id="62" idx="3"/>
          </p:cNvCxnSpPr>
          <p:nvPr/>
        </p:nvCxnSpPr>
        <p:spPr>
          <a:xfrm>
            <a:off x="6225540" y="5105277"/>
            <a:ext cx="194119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231E8957-1297-4387-BF8F-1AB2BB640788}"/>
              </a:ext>
            </a:extLst>
          </p:cNvPr>
          <p:cNvSpPr txBox="1"/>
          <p:nvPr/>
        </p:nvSpPr>
        <p:spPr>
          <a:xfrm>
            <a:off x="128938" y="163650"/>
            <a:ext cx="340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OAuth2.0 </a:t>
            </a:r>
            <a:r>
              <a:rPr lang="ko-KR" altLang="en-US" dirty="0"/>
              <a:t>네이버로그인</a:t>
            </a:r>
            <a:r>
              <a:rPr lang="en-US" altLang="ko-KR" dirty="0"/>
              <a:t> </a:t>
            </a:r>
            <a:r>
              <a:rPr lang="ko-KR" altLang="en-US" dirty="0"/>
              <a:t>흐름도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3DCEA3F-FE87-47D1-9B5F-EB867DBA4CF4}"/>
              </a:ext>
            </a:extLst>
          </p:cNvPr>
          <p:cNvSpPr txBox="1"/>
          <p:nvPr/>
        </p:nvSpPr>
        <p:spPr>
          <a:xfrm>
            <a:off x="4267200" y="3619502"/>
            <a:ext cx="42691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2"/>
                </a:solidFill>
              </a:rPr>
              <a:t>* </a:t>
            </a:r>
            <a:r>
              <a:rPr lang="ko-KR" altLang="en-US" dirty="0">
                <a:solidFill>
                  <a:schemeClr val="accent2"/>
                </a:solidFill>
              </a:rPr>
              <a:t>처음 접속 시 프로필</a:t>
            </a:r>
            <a:r>
              <a:rPr lang="en-US" altLang="ko-KR" dirty="0">
                <a:solidFill>
                  <a:schemeClr val="accent2"/>
                </a:solidFill>
              </a:rPr>
              <a:t>API</a:t>
            </a:r>
            <a:r>
              <a:rPr lang="ko-KR" altLang="en-US" dirty="0">
                <a:solidFill>
                  <a:schemeClr val="accent2"/>
                </a:solidFill>
              </a:rPr>
              <a:t>동의여부 확인</a:t>
            </a:r>
            <a:endParaRPr lang="en-US" altLang="ko-KR" dirty="0">
              <a:solidFill>
                <a:schemeClr val="accent2"/>
              </a:solidFill>
            </a:endParaRPr>
          </a:p>
          <a:p>
            <a:r>
              <a:rPr lang="ko-KR" altLang="en-US" dirty="0">
                <a:solidFill>
                  <a:schemeClr val="accent2"/>
                </a:solidFill>
              </a:rPr>
              <a:t>후 다음 프로세스 진행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882CD6B8-8481-4CBE-BAE5-E26FA1CF7AB4}"/>
              </a:ext>
            </a:extLst>
          </p:cNvPr>
          <p:cNvSpPr/>
          <p:nvPr/>
        </p:nvSpPr>
        <p:spPr>
          <a:xfrm>
            <a:off x="8166735" y="4732155"/>
            <a:ext cx="2040255" cy="7000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회원가입 및 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로그인 </a:t>
            </a:r>
          </a:p>
        </p:txBody>
      </p:sp>
    </p:spTree>
    <p:extLst>
      <p:ext uri="{BB962C8B-B14F-4D97-AF65-F5344CB8AC3E}">
        <p14:creationId xmlns:p14="http://schemas.microsoft.com/office/powerpoint/2010/main" val="33063201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C1ECDE-65AF-6C77-2B76-B8CC0955BB69}"/>
              </a:ext>
            </a:extLst>
          </p:cNvPr>
          <p:cNvSpPr txBox="1"/>
          <p:nvPr/>
        </p:nvSpPr>
        <p:spPr>
          <a:xfrm>
            <a:off x="376551" y="2134697"/>
            <a:ext cx="118154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ALTER TABLE </a:t>
            </a:r>
            <a:r>
              <a:rPr lang="ko-KR" altLang="en-US" dirty="0" err="1"/>
              <a:t>lettnemplyrinfo</a:t>
            </a:r>
            <a:r>
              <a:rPr lang="ko-KR" altLang="en-US" dirty="0"/>
              <a:t> MODIFY COLUMN EMPLYR_ID </a:t>
            </a:r>
            <a:r>
              <a:rPr lang="ko-KR" altLang="en-US" dirty="0" err="1"/>
              <a:t>varchar</a:t>
            </a:r>
            <a:r>
              <a:rPr lang="ko-KR" altLang="en-US" dirty="0"/>
              <a:t>(60) CHARACTER SET utf8mb4 COLLATE utf8mb4_unicode_ci NOT NULL;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C909DF-3729-5808-BBB0-1ADB0E37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59" y="764567"/>
            <a:ext cx="6569003" cy="994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B09E56-8C54-872F-871F-FC86D6F5E2B2}"/>
              </a:ext>
            </a:extLst>
          </p:cNvPr>
          <p:cNvSpPr txBox="1"/>
          <p:nvPr/>
        </p:nvSpPr>
        <p:spPr>
          <a:xfrm>
            <a:off x="312030" y="224232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lettnemplyrinfo</a:t>
            </a:r>
            <a:r>
              <a:rPr lang="ko-KR" altLang="en-US" dirty="0"/>
              <a:t> 테이블에서 </a:t>
            </a:r>
            <a:r>
              <a:rPr lang="en-US" altLang="ko-KR" dirty="0"/>
              <a:t>ID</a:t>
            </a:r>
            <a:r>
              <a:rPr lang="ko-KR" altLang="en-US" dirty="0"/>
              <a:t>값 길이 </a:t>
            </a:r>
            <a:r>
              <a:rPr lang="en-US" altLang="ko-KR" dirty="0"/>
              <a:t>60</a:t>
            </a:r>
            <a:r>
              <a:rPr lang="ko-KR" altLang="en-US" dirty="0"/>
              <a:t>으로 변경</a:t>
            </a:r>
          </a:p>
        </p:txBody>
      </p:sp>
    </p:spTree>
    <p:extLst>
      <p:ext uri="{BB962C8B-B14F-4D97-AF65-F5344CB8AC3E}">
        <p14:creationId xmlns:p14="http://schemas.microsoft.com/office/powerpoint/2010/main" val="4155228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D3BE488-4A92-4B45-AA27-54FCB6C26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9798" y="707297"/>
            <a:ext cx="8327012" cy="566315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402D6BF-9BA5-D11F-C9E9-252566112EEE}"/>
              </a:ext>
            </a:extLst>
          </p:cNvPr>
          <p:cNvSpPr txBox="1"/>
          <p:nvPr/>
        </p:nvSpPr>
        <p:spPr>
          <a:xfrm>
            <a:off x="2059798" y="302880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네이버개발자센터 </a:t>
            </a:r>
            <a:r>
              <a:rPr lang="en-US" altLang="ko-KR" dirty="0"/>
              <a:t>: </a:t>
            </a:r>
            <a:r>
              <a:rPr lang="ko-KR" altLang="en-US" dirty="0"/>
              <a:t>https://developers.naver.com/main/</a:t>
            </a:r>
          </a:p>
        </p:txBody>
      </p:sp>
    </p:spTree>
    <p:extLst>
      <p:ext uri="{BB962C8B-B14F-4D97-AF65-F5344CB8AC3E}">
        <p14:creationId xmlns:p14="http://schemas.microsoft.com/office/powerpoint/2010/main" val="378002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E2013FE-DA01-4856-4747-6247819CD0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999" y="739475"/>
            <a:ext cx="4519235" cy="9290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DF87A1-5212-0B1D-539E-527CDBFE1834}"/>
              </a:ext>
            </a:extLst>
          </p:cNvPr>
          <p:cNvSpPr txBox="1"/>
          <p:nvPr/>
        </p:nvSpPr>
        <p:spPr>
          <a:xfrm>
            <a:off x="497999" y="198314"/>
            <a:ext cx="6095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 err="1"/>
              <a:t>Header.jsp</a:t>
            </a:r>
            <a:r>
              <a:rPr lang="ko-KR" altLang="en-US" dirty="0"/>
              <a:t> </a:t>
            </a:r>
            <a:r>
              <a:rPr lang="ko-KR" altLang="en-US" dirty="0" err="1"/>
              <a:t>에</a:t>
            </a:r>
            <a:r>
              <a:rPr lang="ko-KR" altLang="en-US" dirty="0"/>
              <a:t> </a:t>
            </a:r>
            <a:r>
              <a:rPr lang="en-US" altLang="ko-KR" dirty="0"/>
              <a:t>admin</a:t>
            </a:r>
            <a:r>
              <a:rPr lang="ko-KR" altLang="en-US" dirty="0"/>
              <a:t>만 접속 되도록 수정</a:t>
            </a:r>
          </a:p>
        </p:txBody>
      </p:sp>
    </p:spTree>
    <p:extLst>
      <p:ext uri="{BB962C8B-B14F-4D97-AF65-F5344CB8AC3E}">
        <p14:creationId xmlns:p14="http://schemas.microsoft.com/office/powerpoint/2010/main" val="22985833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6836B86-1703-42D4-B4B6-B554638648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532" y="414866"/>
            <a:ext cx="5868468" cy="49022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B3C32E2-0289-4C2F-A77E-4DA1F830780D}"/>
              </a:ext>
            </a:extLst>
          </p:cNvPr>
          <p:cNvSpPr/>
          <p:nvPr/>
        </p:nvSpPr>
        <p:spPr>
          <a:xfrm>
            <a:off x="6349173" y="4947734"/>
            <a:ext cx="17796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http://localhost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6CF7F50-61C4-45AA-AA18-DB15E1CF3F5C}"/>
              </a:ext>
            </a:extLst>
          </p:cNvPr>
          <p:cNvSpPr/>
          <p:nvPr/>
        </p:nvSpPr>
        <p:spPr>
          <a:xfrm>
            <a:off x="6349173" y="5489071"/>
            <a:ext cx="39598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http://localhost/login/naverLogin.do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F6419F9-3B2C-453C-9FF6-D1086E036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483" y="0"/>
            <a:ext cx="5022850" cy="495542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71369E4-FD35-436F-8283-32BD6433A58C}"/>
              </a:ext>
            </a:extLst>
          </p:cNvPr>
          <p:cNvSpPr/>
          <p:nvPr/>
        </p:nvSpPr>
        <p:spPr>
          <a:xfrm>
            <a:off x="6576483" y="516467"/>
            <a:ext cx="113665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4E3D17-A522-4C5F-BEA5-F60BEA1F6D18}"/>
              </a:ext>
            </a:extLst>
          </p:cNvPr>
          <p:cNvSpPr/>
          <p:nvPr/>
        </p:nvSpPr>
        <p:spPr>
          <a:xfrm>
            <a:off x="6670675" y="1294043"/>
            <a:ext cx="4513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DC179B-92BB-4CB3-AF5E-5C0CB2213A40}"/>
              </a:ext>
            </a:extLst>
          </p:cNvPr>
          <p:cNvSpPr/>
          <p:nvPr/>
        </p:nvSpPr>
        <p:spPr>
          <a:xfrm>
            <a:off x="6670675" y="3605443"/>
            <a:ext cx="4513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83100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7A36267-5230-47A6-8F19-0F0B34C54E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950" y="397933"/>
            <a:ext cx="8724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15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41C4FD1-2515-FB70-0A3C-B330EE1CCE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690" y="1609725"/>
            <a:ext cx="5372100" cy="524827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AD8565C-35B6-1DB7-E623-A9EBEF1BE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720" y="561054"/>
            <a:ext cx="6786041" cy="112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5037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A62E2CDF-9D23-417E-81D0-CE61549B6D02}"/>
              </a:ext>
            </a:extLst>
          </p:cNvPr>
          <p:cNvSpPr/>
          <p:nvPr/>
        </p:nvSpPr>
        <p:spPr>
          <a:xfrm>
            <a:off x="118532" y="223884"/>
            <a:ext cx="10151533" cy="7294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latin typeface="Consolas" panose="020B0609020204030204" pitchFamily="49" charset="0"/>
              </a:rPr>
              <a:t>&lt;!-- </a:t>
            </a:r>
            <a:r>
              <a:rPr lang="ko-KR" altLang="en-US" b="1" dirty="0">
                <a:latin typeface="Consolas" panose="020B0609020204030204" pitchFamily="49" charset="0"/>
              </a:rPr>
              <a:t>네이버 로그인 </a:t>
            </a:r>
            <a:r>
              <a:rPr lang="en-US" altLang="ko-KR" b="1" dirty="0">
                <a:latin typeface="Consolas" panose="020B0609020204030204" pitchFamily="49" charset="0"/>
              </a:rPr>
              <a:t>--&gt;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&lt;dependency&gt;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com.googlecode.json</a:t>
            </a:r>
            <a:r>
              <a:rPr lang="en-US" altLang="ko-KR" b="1" dirty="0">
                <a:latin typeface="Consolas" panose="020B0609020204030204" pitchFamily="49" charset="0"/>
              </a:rPr>
              <a:t>-simple&lt;/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&gt;json-simple&lt;/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&lt;version&gt;1.1.1&lt;/version&gt;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&lt;/dependency&gt;</a:t>
            </a:r>
          </a:p>
          <a:p>
            <a:endParaRPr lang="ko-KR" altLang="en-US" b="1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latin typeface="Consolas" panose="020B0609020204030204" pitchFamily="49" charset="0"/>
              </a:rPr>
              <a:t>&lt;!-- oauth2 login --&gt;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com.github.scribejava</a:t>
            </a:r>
            <a:r>
              <a:rPr lang="en-US" altLang="ko-KR" b="1" dirty="0">
                <a:latin typeface="Consolas" panose="020B0609020204030204" pitchFamily="49" charset="0"/>
              </a:rPr>
              <a:t>&lt;/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scribejava-apis</a:t>
            </a:r>
            <a:r>
              <a:rPr lang="en-US" altLang="ko-KR" b="1" dirty="0">
                <a:latin typeface="Consolas" panose="020B0609020204030204" pitchFamily="49" charset="0"/>
              </a:rPr>
              <a:t>&lt;/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&lt;version&gt;5.6.0&lt;/version&gt;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&lt;/dependency&gt;</a:t>
            </a:r>
          </a:p>
          <a:p>
            <a:endParaRPr lang="ko-KR" altLang="en-US" b="1" dirty="0">
              <a:latin typeface="Consolas" panose="020B0609020204030204" pitchFamily="49" charset="0"/>
            </a:endParaRPr>
          </a:p>
          <a:p>
            <a:r>
              <a:rPr lang="en-US" altLang="ko-KR" b="1" dirty="0"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com.github.scribejava</a:t>
            </a:r>
            <a:r>
              <a:rPr lang="en-US" altLang="ko-KR" b="1" dirty="0">
                <a:latin typeface="Consolas" panose="020B0609020204030204" pitchFamily="49" charset="0"/>
              </a:rPr>
              <a:t>&lt;/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scribejava</a:t>
            </a:r>
            <a:r>
              <a:rPr lang="en-US" altLang="ko-KR" b="1" dirty="0">
                <a:latin typeface="Consolas" panose="020B0609020204030204" pitchFamily="49" charset="0"/>
              </a:rPr>
              <a:t>-core&lt;/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      &lt;version&gt;2.8.1&lt;/version&gt;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&lt;/dependency&gt;</a:t>
            </a:r>
          </a:p>
          <a:p>
            <a:r>
              <a:rPr lang="ko-KR" altLang="en-US" b="1" dirty="0">
                <a:latin typeface="Consolas" panose="020B0609020204030204" pitchFamily="49" charset="0"/>
              </a:rPr>
              <a:t>        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    &lt;dependency&gt;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&gt;com.squareup.okhttp3&lt;/</a:t>
            </a:r>
            <a:r>
              <a:rPr lang="en-US" altLang="ko-KR" b="1" dirty="0" err="1">
                <a:latin typeface="Consolas" panose="020B0609020204030204" pitchFamily="49" charset="0"/>
              </a:rPr>
              <a:t>groupId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  <a:r>
              <a:rPr lang="en-US" altLang="ko-KR" b="1" dirty="0" err="1">
                <a:latin typeface="Consolas" panose="020B0609020204030204" pitchFamily="49" charset="0"/>
              </a:rPr>
              <a:t>okhttp</a:t>
            </a:r>
            <a:r>
              <a:rPr lang="en-US" altLang="ko-KR" b="1" dirty="0">
                <a:latin typeface="Consolas" panose="020B0609020204030204" pitchFamily="49" charset="0"/>
              </a:rPr>
              <a:t>&lt;/</a:t>
            </a:r>
            <a:r>
              <a:rPr lang="en-US" altLang="ko-KR" b="1" dirty="0" err="1">
                <a:latin typeface="Consolas" panose="020B0609020204030204" pitchFamily="49" charset="0"/>
              </a:rPr>
              <a:t>artifactId</a:t>
            </a:r>
            <a:r>
              <a:rPr lang="en-US" altLang="ko-KR" b="1" dirty="0">
                <a:latin typeface="Consolas" panose="020B0609020204030204" pitchFamily="49" charset="0"/>
              </a:rPr>
              <a:t>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    &lt;version&gt;4.2.2&lt;/version&gt;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&lt;/dependency&gt;</a:t>
            </a:r>
          </a:p>
          <a:p>
            <a:r>
              <a:rPr lang="en-US" altLang="ko-KR" b="1" dirty="0">
                <a:latin typeface="Consolas" panose="020B0609020204030204" pitchFamily="49" charset="0"/>
              </a:rPr>
              <a:t>&lt;!-- //</a:t>
            </a:r>
            <a:r>
              <a:rPr lang="ko-KR" altLang="en-US" b="1" dirty="0">
                <a:latin typeface="Consolas" panose="020B0609020204030204" pitchFamily="49" charset="0"/>
              </a:rPr>
              <a:t>네이버 로그인 </a:t>
            </a:r>
            <a:r>
              <a:rPr lang="en-US" altLang="ko-KR" b="1" dirty="0">
                <a:latin typeface="Consolas" panose="020B0609020204030204" pitchFamily="49" charset="0"/>
              </a:rPr>
              <a:t>--&gt;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87341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42DA4E2-E745-4147-BA39-E5AB0C753CCD}"/>
              </a:ext>
            </a:extLst>
          </p:cNvPr>
          <p:cNvSpPr/>
          <p:nvPr/>
        </p:nvSpPr>
        <p:spPr>
          <a:xfrm>
            <a:off x="284950" y="348734"/>
            <a:ext cx="174996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err="1"/>
              <a:t>EgovProperties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056F6EF-84F9-4DA6-AAF6-4E2D9BEDD136}"/>
              </a:ext>
            </a:extLst>
          </p:cNvPr>
          <p:cNvSpPr/>
          <p:nvPr/>
        </p:nvSpPr>
        <p:spPr>
          <a:xfrm>
            <a:off x="2312726" y="348734"/>
            <a:ext cx="718735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/>
              <a:t>getProperty</a:t>
            </a:r>
            <a:r>
              <a:rPr lang="en-US" altLang="ko-KR" dirty="0"/>
              <a:t> method </a:t>
            </a:r>
            <a:r>
              <a:rPr lang="ko-KR" altLang="en-US" dirty="0"/>
              <a:t>주석 해제</a:t>
            </a:r>
            <a:r>
              <a:rPr lang="en-US" altLang="ko-KR" dirty="0"/>
              <a:t>(</a:t>
            </a:r>
            <a:r>
              <a:rPr lang="ko-KR" altLang="en-US" dirty="0"/>
              <a:t>주석 삭제 되어져 있는지 체크 필요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D142BF3-9608-4B92-AEBA-9E9DCCE3B8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11" y="918739"/>
            <a:ext cx="4981575" cy="547687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4CB6B48-EB72-4BCE-B758-CDB758C2A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851" y="1262558"/>
            <a:ext cx="2181225" cy="228600"/>
          </a:xfrm>
          <a:prstGeom prst="rect">
            <a:avLst/>
          </a:prstGeom>
        </p:spPr>
      </p:pic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83C2225-C1A4-42BC-9939-D42D572828BD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456903" y="1376858"/>
            <a:ext cx="4324948" cy="142822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736282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821264D-ACA9-32A0-9086-C5C41096A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" y="615197"/>
            <a:ext cx="2590800" cy="8953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D1BD3F-E980-3769-9DC3-025EFFBFE91F}"/>
              </a:ext>
            </a:extLst>
          </p:cNvPr>
          <p:cNvSpPr txBox="1"/>
          <p:nvPr/>
        </p:nvSpPr>
        <p:spPr>
          <a:xfrm>
            <a:off x="188536" y="11312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패키지 및 소스 추가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D466DB9-D384-388A-1D65-D7F2AA581A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36" y="2343150"/>
            <a:ext cx="4752975" cy="10858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5024DC-CFE2-2BB6-F5C0-9B1D4D9E13B8}"/>
              </a:ext>
            </a:extLst>
          </p:cNvPr>
          <p:cNvSpPr txBox="1"/>
          <p:nvPr/>
        </p:nvSpPr>
        <p:spPr>
          <a:xfrm>
            <a:off x="188536" y="1819372"/>
            <a:ext cx="36690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Globals</a:t>
            </a:r>
            <a:r>
              <a:rPr lang="en-US" altLang="ko-KR" dirty="0"/>
              <a:t> properties </a:t>
            </a:r>
            <a:r>
              <a:rPr lang="ko-KR" altLang="en-US" dirty="0"/>
              <a:t>및 </a:t>
            </a:r>
            <a:r>
              <a:rPr lang="en-US" altLang="ko-KR" dirty="0"/>
              <a:t>java</a:t>
            </a:r>
            <a:r>
              <a:rPr lang="ko-KR" altLang="en-US" dirty="0"/>
              <a:t>에 추가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C8A83B-ADE1-1548-2924-F560BAEA2E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536" y="3715584"/>
            <a:ext cx="7867650" cy="200977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82CD40F-4B25-929A-E819-1133A21F1E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63462" y="724932"/>
            <a:ext cx="3743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09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9D1BD3F-E980-3769-9DC3-025EFFBFE91F}"/>
              </a:ext>
            </a:extLst>
          </p:cNvPr>
          <p:cNvSpPr txBox="1"/>
          <p:nvPr/>
        </p:nvSpPr>
        <p:spPr>
          <a:xfrm>
            <a:off x="188536" y="113121"/>
            <a:ext cx="3345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Join </a:t>
            </a:r>
            <a:r>
              <a:rPr lang="ko-KR" altLang="en-US" dirty="0"/>
              <a:t>및 </a:t>
            </a:r>
            <a:r>
              <a:rPr lang="en-US" altLang="ko-KR" dirty="0"/>
              <a:t>Login </a:t>
            </a:r>
            <a:r>
              <a:rPr lang="ko-KR" altLang="en-US" dirty="0"/>
              <a:t>컨트롤러에 추가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82CD40F-4B25-929A-E819-1133A21F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32" y="602384"/>
            <a:ext cx="3743325" cy="4000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F37CB04-E0A2-BBA4-3C52-AC6F78D660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516" y="1971675"/>
            <a:ext cx="7200900" cy="2914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C0359BD-B9C5-86DB-D4D5-6B83AC27B0EA}"/>
              </a:ext>
            </a:extLst>
          </p:cNvPr>
          <p:cNvSpPr txBox="1"/>
          <p:nvPr/>
        </p:nvSpPr>
        <p:spPr>
          <a:xfrm>
            <a:off x="225516" y="1602343"/>
            <a:ext cx="452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/join/memberType.do </a:t>
            </a:r>
            <a:r>
              <a:rPr lang="ko-KR" altLang="en-US" dirty="0"/>
              <a:t>부분에 네이버 추가</a:t>
            </a:r>
          </a:p>
        </p:txBody>
      </p:sp>
    </p:spTree>
    <p:extLst>
      <p:ext uri="{BB962C8B-B14F-4D97-AF65-F5344CB8AC3E}">
        <p14:creationId xmlns:p14="http://schemas.microsoft.com/office/powerpoint/2010/main" val="1499937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E7A6F8D-C5BC-A7EE-5BF7-859984185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54" y="482453"/>
            <a:ext cx="8038314" cy="136598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58AA817-5425-362D-082A-B6B999AE8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554" y="2341020"/>
            <a:ext cx="5227074" cy="4300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5FDDD8-EEEA-5177-D622-70B2EB50230B}"/>
              </a:ext>
            </a:extLst>
          </p:cNvPr>
          <p:cNvSpPr txBox="1"/>
          <p:nvPr/>
        </p:nvSpPr>
        <p:spPr>
          <a:xfrm>
            <a:off x="188536" y="113121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Login </a:t>
            </a:r>
            <a:r>
              <a:rPr lang="ko-KR" altLang="en-US" dirty="0"/>
              <a:t>컨트롤러에 추가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51E44B-CA2B-09C2-E7AE-8D9AA9AC029C}"/>
              </a:ext>
            </a:extLst>
          </p:cNvPr>
          <p:cNvSpPr txBox="1"/>
          <p:nvPr/>
        </p:nvSpPr>
        <p:spPr>
          <a:xfrm>
            <a:off x="188536" y="1948264"/>
            <a:ext cx="3594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로그인 및 회원가입 같이 사용 함</a:t>
            </a:r>
          </a:p>
        </p:txBody>
      </p:sp>
    </p:spTree>
    <p:extLst>
      <p:ext uri="{BB962C8B-B14F-4D97-AF65-F5344CB8AC3E}">
        <p14:creationId xmlns:p14="http://schemas.microsoft.com/office/powerpoint/2010/main" val="2566146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94728-1BB7-0C8E-BC27-6A9F7F0B2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96B6C8E-1CC9-BCA7-F0D9-028A25F6A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69" y="1221425"/>
            <a:ext cx="5217113" cy="52908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30FE9-2343-8A51-F36C-28ACDCAF3262}"/>
              </a:ext>
            </a:extLst>
          </p:cNvPr>
          <p:cNvSpPr txBox="1"/>
          <p:nvPr/>
        </p:nvSpPr>
        <p:spPr>
          <a:xfrm>
            <a:off x="180210" y="287001"/>
            <a:ext cx="5970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admin.member.web</a:t>
            </a:r>
            <a:r>
              <a:rPr lang="en-US" altLang="ko-KR" dirty="0"/>
              <a:t> </a:t>
            </a:r>
            <a:r>
              <a:rPr lang="ko-KR" altLang="en-US" dirty="0"/>
              <a:t>패키지 추가 후 </a:t>
            </a:r>
            <a:r>
              <a:rPr lang="en-US" altLang="ko-KR" dirty="0"/>
              <a:t>Controller</a:t>
            </a:r>
            <a:r>
              <a:rPr lang="ko-KR" altLang="en-US" dirty="0"/>
              <a:t>부터 작업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063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BEA759-3DCF-1AD0-A62A-AFFDD37C187D}"/>
              </a:ext>
            </a:extLst>
          </p:cNvPr>
          <p:cNvSpPr txBox="1"/>
          <p:nvPr/>
        </p:nvSpPr>
        <p:spPr>
          <a:xfrm>
            <a:off x="-1483397" y="751366"/>
            <a:ext cx="948606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		&lt;!-- </a:t>
            </a:r>
            <a:r>
              <a:rPr lang="ko-KR" altLang="en-US" dirty="0"/>
              <a:t>메일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javax.mail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&gt;mail&lt;/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&lt;version&gt;1.4.7&lt;/version&gt;</a:t>
            </a:r>
          </a:p>
          <a:p>
            <a:r>
              <a:rPr lang="en-US" altLang="ko-KR" dirty="0"/>
              <a:t>		&lt;/dependency&gt;</a:t>
            </a:r>
          </a:p>
          <a:p>
            <a:r>
              <a:rPr lang="en-US" altLang="ko-KR" dirty="0"/>
              <a:t>				</a:t>
            </a:r>
          </a:p>
          <a:p>
            <a:r>
              <a:rPr lang="en-US" altLang="ko-KR" dirty="0"/>
              <a:t>		&lt;!-- </a:t>
            </a:r>
            <a:r>
              <a:rPr lang="ko-KR" altLang="en-US" dirty="0"/>
              <a:t>메일 </a:t>
            </a:r>
            <a:r>
              <a:rPr lang="en-US" altLang="ko-KR" dirty="0"/>
              <a:t>--&gt;</a:t>
            </a:r>
          </a:p>
          <a:p>
            <a:r>
              <a:rPr lang="en-US" altLang="ko-KR" dirty="0"/>
              <a:t>		&lt;dependency&gt;		    							  &lt;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  <a:r>
              <a:rPr lang="en-US" altLang="ko-KR" dirty="0" err="1"/>
              <a:t>javax.activation</a:t>
            </a:r>
            <a:r>
              <a:rPr lang="en-US" altLang="ko-KR" dirty="0"/>
              <a:t>&lt;/</a:t>
            </a:r>
            <a:r>
              <a:rPr lang="en-US" altLang="ko-KR" dirty="0" err="1"/>
              <a:t>groupId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</a:t>
            </a:r>
            <a:r>
              <a:rPr lang="en-US" altLang="ko-KR" dirty="0" err="1"/>
              <a:t>artifactId</a:t>
            </a:r>
            <a:r>
              <a:rPr lang="en-US" altLang="ko-KR" dirty="0"/>
              <a:t>&gt;activation&lt;/</a:t>
            </a:r>
            <a:r>
              <a:rPr lang="en-US" altLang="ko-KR" dirty="0" err="1"/>
              <a:t>artifactId</a:t>
            </a:r>
            <a:r>
              <a:rPr lang="en-US" altLang="ko-KR" dirty="0"/>
              <a:t>&gt;</a:t>
            </a:r>
          </a:p>
          <a:p>
            <a:r>
              <a:rPr lang="en-US" altLang="ko-KR" dirty="0"/>
              <a:t>		    &lt;version&gt;1.1.1&lt;/version&gt;</a:t>
            </a:r>
          </a:p>
          <a:p>
            <a:r>
              <a:rPr lang="en-US" altLang="ko-KR" dirty="0"/>
              <a:t>		&lt;/dependency&gt;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2075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0D8EB3F1-B931-CDEC-CF68-722CDD9BD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53" y="810026"/>
            <a:ext cx="10323153" cy="56786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947A18-07CC-07C7-AF6D-9D7221923E76}"/>
              </a:ext>
            </a:extLst>
          </p:cNvPr>
          <p:cNvSpPr txBox="1"/>
          <p:nvPr/>
        </p:nvSpPr>
        <p:spPr>
          <a:xfrm>
            <a:off x="292007" y="282545"/>
            <a:ext cx="60971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https://myaccount.google.com/</a:t>
            </a:r>
          </a:p>
        </p:txBody>
      </p:sp>
    </p:spTree>
    <p:extLst>
      <p:ext uri="{BB962C8B-B14F-4D97-AF65-F5344CB8AC3E}">
        <p14:creationId xmlns:p14="http://schemas.microsoft.com/office/powerpoint/2010/main" val="637270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D7CDF24F-3B76-8330-F151-1CE98F62E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646" y="0"/>
            <a:ext cx="51347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36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CDB420D-30B6-0AB0-10F7-666C58944D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482" y="1504937"/>
            <a:ext cx="4538627" cy="26573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0C2EE11-5723-C6C2-BF2E-3F90E8B59B51}"/>
              </a:ext>
            </a:extLst>
          </p:cNvPr>
          <p:cNvSpPr txBox="1"/>
          <p:nvPr/>
        </p:nvSpPr>
        <p:spPr>
          <a:xfrm>
            <a:off x="1739735" y="4815444"/>
            <a:ext cx="2531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해당 부분은 </a:t>
            </a:r>
            <a:r>
              <a:rPr lang="ko-KR" altLang="en-US" dirty="0" err="1"/>
              <a:t>사라진듯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다음페이지 참고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C3C289F-4D42-2816-7EAD-B84EC02289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6131" y="990715"/>
            <a:ext cx="4597236" cy="4046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1532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3804D6-52D7-5A26-D71F-F3B40CEE37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066" y="1494569"/>
            <a:ext cx="3177546" cy="40508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BCE964-CE00-EC73-6D02-CB5CD2067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060" y="1425038"/>
            <a:ext cx="3417356" cy="427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461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793FC15-83C5-D005-9EAD-2EEC48E0F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38" y="696356"/>
            <a:ext cx="2457450" cy="6953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AB07FEA3-F0CF-B112-E733-055D649889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38" y="2189866"/>
            <a:ext cx="5010150" cy="8191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516FD90-7369-EE0C-318A-7765978447E6}"/>
              </a:ext>
            </a:extLst>
          </p:cNvPr>
          <p:cNvSpPr txBox="1"/>
          <p:nvPr/>
        </p:nvSpPr>
        <p:spPr>
          <a:xfrm>
            <a:off x="493238" y="3244334"/>
            <a:ext cx="3281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키는 띄어쓰기 없이 넣어야 함</a:t>
            </a:r>
          </a:p>
        </p:txBody>
      </p:sp>
    </p:spTree>
    <p:extLst>
      <p:ext uri="{BB962C8B-B14F-4D97-AF65-F5344CB8AC3E}">
        <p14:creationId xmlns:p14="http://schemas.microsoft.com/office/powerpoint/2010/main" val="6757640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2911</TotalTime>
  <Words>561</Words>
  <Application>Microsoft Office PowerPoint</Application>
  <PresentationFormat>와이드스크린</PresentationFormat>
  <Paragraphs>94</Paragraphs>
  <Slides>27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27</vt:i4>
      </vt:variant>
    </vt:vector>
  </HeadingPairs>
  <TitlesOfParts>
    <vt:vector size="31" baseType="lpstr"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</dc:creator>
  <cp:lastModifiedBy>성진 문</cp:lastModifiedBy>
  <cp:revision>43</cp:revision>
  <dcterms:created xsi:type="dcterms:W3CDTF">2021-08-17T06:48:28Z</dcterms:created>
  <dcterms:modified xsi:type="dcterms:W3CDTF">2025-08-25T13:17:51Z</dcterms:modified>
</cp:coreProperties>
</file>