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3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36F5A-0712-44F5-8B79-52FAFBD8E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94186C-E6A5-463E-9A8C-5AA710998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CD5245-AFD8-4BA9-BA47-DBC3754D7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9E7C87-99F7-4CCC-80F1-6BDFBE9D1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891558-2E24-4134-AEB3-8212608AF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59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8D375-6A95-4BDC-AEF3-D4B7A8760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805DD8-7789-45C7-BBCF-4051D8F1D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428127-148B-4C09-9D46-76B42523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3EE30-7B18-42ED-9E90-6C445E1E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67D0DE-20C5-490D-B525-27B735033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08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A29A46-A152-40A8-B317-444066BABD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CD6FBB-5136-4E63-83A2-51AA85FE2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407ACD-9F81-4064-A72F-68EC79355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4F728C-A1FC-4396-B894-447C9363B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434D8-3144-40B1-936A-209815B7C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32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841F9-0D95-4421-83FB-A6DECE296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5274F4-244C-4B11-BB32-4B272D352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A245F-7622-4627-ABC9-252ACED5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7F0C18-DBC0-4888-B9C8-71E7D60CA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5481C1-59F4-47E6-98A0-3359294DC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12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BA26A-F138-4C44-BEAA-CA533BF31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88FEA0-94AB-4336-B6DE-2422AC4B0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5E83BF-515A-4AAD-A048-8B0B322C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AADEF3-19EF-4738-87CF-85839BE6B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4BDC84-195D-4B07-AA56-787503B4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707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A3764-8037-47EA-8E4A-508E644AE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2451DA-D7BF-47E4-9005-45DDFE03C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907879-DBDE-47D6-AB5F-9F959622A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941BD4-14EF-4187-BA7F-93862037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816276-6478-44F3-94B0-452D457D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E1270D-A016-4CE8-A723-0BBBAF69C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55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A24DC-704D-4C30-AC7C-AA49DD1A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12372C-93FC-467B-957D-523A14EF7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3A5EB9-BAC6-4231-9A70-22297BD7C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E854FE-6920-4514-9CCE-641743BCA4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E1B22C-FBE4-4F3F-AD6F-B08DACFDF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E6099F-FD8E-4D49-A2CD-57388ED3A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0FC888-25CB-4383-B3A8-6C078690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D9BE74-AB4B-4D4D-9CB4-C66C8C2A4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86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5D2CD-2F17-4F52-983B-A454E5D6A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622A85-9DE8-461A-80E3-4F858A0B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45A50C-AED0-4312-B0B3-5EAD43E26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427B0A-C8F3-4367-8BE0-BB8885388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741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F1E252-B54E-4602-A739-34A876AB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D4B31E-986B-40AD-A218-10C0C904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EABC14-DEC7-446F-961E-5E43E3D4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346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7ECD3-909F-478D-B55E-DEDAB3EA6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9020B0-E7B9-4B11-A23E-1F0360D9E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06BCE3-53B8-41DA-9709-FE38D9F37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0E5447-04B2-4167-94BD-D9C6B2E69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0595CA-831A-4A18-9967-FE60B6533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ED8B5D-FAEA-4765-B153-7AFD68E7E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2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79BB6-ADB6-49E2-93E7-F3F9D0AF8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5FC617-8BFF-4719-8237-EC09404F3C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6F273C-9DB0-4940-AB54-00CF80E90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E8A1D2-21A9-4BC8-9E0C-E91869117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586185-E35C-442F-B89E-77824766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EF5821-BF61-41BD-9305-45A24B77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97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9A11AF-1E1F-440E-8CC0-2DD6260F0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FA84B4-F2C0-471F-948A-3CF739F7E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6F3429-4F90-4FE8-96B1-5B256CAE1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4ACB9-29EA-4272-9C4F-30348B199F95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80B79-1BC8-424B-9C1C-C3628C180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EE1E3E-B9C9-46F9-ABD7-A66F3ADAAF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3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87447A-DE52-4200-8558-6D4884B4039E}"/>
              </a:ext>
            </a:extLst>
          </p:cNvPr>
          <p:cNvSpPr txBox="1"/>
          <p:nvPr/>
        </p:nvSpPr>
        <p:spPr>
          <a:xfrm>
            <a:off x="452846" y="530827"/>
            <a:ext cx="1020465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기존 </a:t>
            </a:r>
            <a:r>
              <a:rPr lang="en-US" altLang="ko-KR" dirty="0"/>
              <a:t>git </a:t>
            </a:r>
            <a:r>
              <a:rPr lang="ko-KR" altLang="en-US" dirty="0"/>
              <a:t>프로젝트 삭제하고 다시 샘플 프로젝트 생성해서 </a:t>
            </a:r>
            <a:r>
              <a:rPr lang="en-US" altLang="ko-KR" dirty="0"/>
              <a:t>git push, pull </a:t>
            </a:r>
            <a:r>
              <a:rPr lang="ko-KR" altLang="en-US" dirty="0"/>
              <a:t>하기</a:t>
            </a:r>
            <a:endParaRPr lang="en-US" altLang="ko-KR" dirty="0"/>
          </a:p>
          <a:p>
            <a:r>
              <a:rPr lang="en-US" altLang="ko-KR" dirty="0"/>
              <a:t>(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)</a:t>
            </a:r>
          </a:p>
          <a:p>
            <a:r>
              <a:rPr lang="en-US" altLang="ko-KR" dirty="0"/>
              <a:t>2. </a:t>
            </a:r>
            <a:r>
              <a:rPr lang="ko-KR" altLang="en-US" dirty="0" err="1"/>
              <a:t>디비설치</a:t>
            </a:r>
            <a:r>
              <a:rPr lang="en-US" altLang="ko-KR" dirty="0"/>
              <a:t>(MariaDB) </a:t>
            </a:r>
            <a:r>
              <a:rPr lang="ko-KR" altLang="en-US" dirty="0"/>
              <a:t>및 </a:t>
            </a:r>
            <a:r>
              <a:rPr lang="en-US" altLang="ko-KR" dirty="0"/>
              <a:t>DB</a:t>
            </a:r>
            <a:r>
              <a:rPr lang="ko-KR" altLang="en-US" dirty="0"/>
              <a:t>에 대해서 설명</a:t>
            </a:r>
            <a:r>
              <a:rPr lang="en-US" altLang="ko-KR" dirty="0"/>
              <a:t>, </a:t>
            </a:r>
            <a:r>
              <a:rPr lang="ko-KR" altLang="en-US" dirty="0" err="1"/>
              <a:t>디비버</a:t>
            </a:r>
            <a:r>
              <a:rPr lang="ko-KR" altLang="en-US" dirty="0"/>
              <a:t> 설치</a:t>
            </a:r>
            <a:endParaRPr lang="en-US" altLang="ko-KR" dirty="0"/>
          </a:p>
          <a:p>
            <a:r>
              <a:rPr lang="en-US" altLang="ko-KR" dirty="0"/>
              <a:t>     - </a:t>
            </a:r>
            <a:r>
              <a:rPr lang="en-US" altLang="ko-KR" dirty="0" err="1"/>
              <a:t>homepage_db</a:t>
            </a:r>
            <a:r>
              <a:rPr lang="en-US" altLang="ko-KR" dirty="0"/>
              <a:t> </a:t>
            </a:r>
            <a:r>
              <a:rPr lang="ko-KR" altLang="en-US" dirty="0" err="1"/>
              <a:t>디비</a:t>
            </a:r>
            <a:r>
              <a:rPr lang="ko-KR" altLang="en-US" dirty="0"/>
              <a:t> 생성하기</a:t>
            </a:r>
            <a:endParaRPr lang="en-US" altLang="ko-KR" dirty="0"/>
          </a:p>
          <a:p>
            <a:r>
              <a:rPr lang="en-US" altLang="ko-KR" dirty="0"/>
              <a:t>3.  </a:t>
            </a:r>
            <a:r>
              <a:rPr lang="ko-KR" altLang="en-US" dirty="0" err="1"/>
              <a:t>전자정부프레임워크</a:t>
            </a:r>
            <a:r>
              <a:rPr lang="ko-KR" altLang="en-US" dirty="0"/>
              <a:t> </a:t>
            </a:r>
            <a:r>
              <a:rPr lang="ko-KR" altLang="en-US" dirty="0" err="1"/>
              <a:t>심플홈페이지</a:t>
            </a:r>
            <a:r>
              <a:rPr lang="ko-KR" altLang="en-US" dirty="0"/>
              <a:t> 생성하기</a:t>
            </a:r>
            <a:r>
              <a:rPr lang="en-US" altLang="ko-KR" dirty="0"/>
              <a:t>(</a:t>
            </a:r>
            <a:r>
              <a:rPr lang="en-US" altLang="ko-KR" dirty="0" err="1"/>
              <a:t>hsql</a:t>
            </a:r>
            <a:r>
              <a:rPr lang="ko-KR" altLang="en-US" dirty="0"/>
              <a:t>로 한 번 실행 후 </a:t>
            </a:r>
            <a:r>
              <a:rPr lang="en-US" altLang="ko-KR" dirty="0"/>
              <a:t>MariaDB</a:t>
            </a:r>
            <a:r>
              <a:rPr lang="ko-KR" altLang="en-US" dirty="0"/>
              <a:t>작업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4. </a:t>
            </a:r>
            <a:r>
              <a:rPr lang="ko-KR" altLang="en-US" dirty="0" err="1"/>
              <a:t>디비</a:t>
            </a:r>
            <a:r>
              <a:rPr lang="ko-KR" altLang="en-US" dirty="0"/>
              <a:t> </a:t>
            </a:r>
            <a:r>
              <a:rPr lang="en-US" altLang="ko-KR" dirty="0" err="1"/>
              <a:t>ddl</a:t>
            </a:r>
            <a:r>
              <a:rPr lang="en-US" altLang="ko-KR" dirty="0"/>
              <a:t>, data</a:t>
            </a:r>
            <a:r>
              <a:rPr lang="ko-KR" altLang="en-US" dirty="0"/>
              <a:t>작업 및 연결하기</a:t>
            </a:r>
            <a:r>
              <a:rPr lang="en-US" altLang="ko-KR" dirty="0"/>
              <a:t>(</a:t>
            </a:r>
            <a:r>
              <a:rPr lang="ko-KR" altLang="en-US" dirty="0"/>
              <a:t>소스방법</a:t>
            </a:r>
            <a:r>
              <a:rPr lang="en-US" altLang="ko-KR" dirty="0"/>
              <a:t>, </a:t>
            </a:r>
            <a:r>
              <a:rPr lang="en-US" altLang="ko-KR" dirty="0" err="1"/>
              <a:t>jndi</a:t>
            </a:r>
            <a:r>
              <a:rPr lang="ko-KR" altLang="en-US" dirty="0"/>
              <a:t>방법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5. CRUD</a:t>
            </a:r>
            <a:r>
              <a:rPr lang="ko-KR" altLang="en-US" dirty="0"/>
              <a:t>설명하기</a:t>
            </a:r>
            <a:endParaRPr lang="en-US" altLang="ko-KR" dirty="0"/>
          </a:p>
          <a:p>
            <a:r>
              <a:rPr lang="en-US" altLang="ko-KR" dirty="0"/>
              <a:t>6. </a:t>
            </a:r>
            <a:r>
              <a:rPr lang="ko-KR" altLang="en-US" dirty="0"/>
              <a:t>샘플 홈페이지 </a:t>
            </a:r>
            <a:r>
              <a:rPr lang="en-US" altLang="ko-KR" dirty="0"/>
              <a:t>git </a:t>
            </a:r>
            <a:r>
              <a:rPr lang="ko-KR" altLang="en-US" dirty="0"/>
              <a:t>연동</a:t>
            </a:r>
            <a:endParaRPr lang="en-US" altLang="ko-KR" dirty="0"/>
          </a:p>
          <a:p>
            <a:r>
              <a:rPr lang="en-US" altLang="ko-KR" dirty="0"/>
              <a:t>7. </a:t>
            </a:r>
            <a:r>
              <a:rPr lang="ko-KR" altLang="en-US" dirty="0"/>
              <a:t>시간 되면 </a:t>
            </a:r>
            <a:r>
              <a:rPr lang="en-US" altLang="ko-KR" dirty="0"/>
              <a:t>TEMP </a:t>
            </a:r>
            <a:r>
              <a:rPr lang="ko-KR" altLang="en-US" dirty="0"/>
              <a:t>테이블 생성 및 </a:t>
            </a:r>
            <a:r>
              <a:rPr lang="en-US" altLang="ko-KR" dirty="0"/>
              <a:t>JAVA</a:t>
            </a:r>
            <a:r>
              <a:rPr lang="ko-KR" altLang="en-US" dirty="0"/>
              <a:t>작업</a:t>
            </a:r>
            <a:endParaRPr lang="en-US" altLang="ko-KR" dirty="0"/>
          </a:p>
          <a:p>
            <a:pPr marL="342900" indent="-342900">
              <a:buAutoNum type="arabicPeriod" startAt="5"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CREATE DATABASE homepage2025_db CHARACTER SET utf8mb4 COLLATE utf8mb4_unicode_ci;</a:t>
            </a:r>
          </a:p>
          <a:p>
            <a:r>
              <a:rPr lang="en-US" altLang="ko-KR" dirty="0"/>
              <a:t>create user 'homepage2025_user'@'%' identified by '</a:t>
            </a:r>
            <a:r>
              <a:rPr lang="en-US" altLang="ko-KR" dirty="0" err="1"/>
              <a:t>homepage_pass</a:t>
            </a:r>
            <a:r>
              <a:rPr lang="en-US" altLang="ko-KR" dirty="0"/>
              <a:t>';</a:t>
            </a:r>
          </a:p>
          <a:p>
            <a:r>
              <a:rPr lang="en-US" altLang="ko-KR" dirty="0"/>
              <a:t>grant all privileges on homepage2025_db.* to 'homepage2025_user'@'%' with grant option;</a:t>
            </a:r>
          </a:p>
          <a:p>
            <a:r>
              <a:rPr lang="en-US" altLang="ko-KR" dirty="0"/>
              <a:t>flush privileges;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494B488-B3D2-4440-AC0F-A48A97B2A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68" y="4501145"/>
            <a:ext cx="2909128" cy="228998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1DF3DBF-7B8D-9F2D-EFF6-01439F863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4743" y="4432494"/>
            <a:ext cx="2961122" cy="23150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81EDB9-3FF6-1C20-2A11-8F85A3FCC620}"/>
              </a:ext>
            </a:extLst>
          </p:cNvPr>
          <p:cNvSpPr txBox="1"/>
          <p:nvPr/>
        </p:nvSpPr>
        <p:spPr>
          <a:xfrm>
            <a:off x="8829493" y="4589814"/>
            <a:ext cx="3360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해당부분 조심하기</a:t>
            </a:r>
            <a:endParaRPr lang="en-US" altLang="ko-KR" dirty="0"/>
          </a:p>
          <a:p>
            <a:r>
              <a:rPr lang="ko-KR" altLang="en-US" dirty="0"/>
              <a:t>암호 </a:t>
            </a:r>
            <a:r>
              <a:rPr lang="ko-KR" altLang="en-US" dirty="0" err="1"/>
              <a:t>관리자로하고</a:t>
            </a:r>
            <a:r>
              <a:rPr lang="ko-KR" altLang="en-US" dirty="0"/>
              <a:t> </a:t>
            </a:r>
            <a:r>
              <a:rPr lang="en-US" altLang="ko-KR" dirty="0"/>
              <a:t>UTF-8 </a:t>
            </a:r>
            <a:r>
              <a:rPr lang="ko-KR" altLang="en-US" dirty="0"/>
              <a:t>체크</a:t>
            </a:r>
          </a:p>
        </p:txBody>
      </p:sp>
    </p:spTree>
    <p:extLst>
      <p:ext uri="{BB962C8B-B14F-4D97-AF65-F5344CB8AC3E}">
        <p14:creationId xmlns:p14="http://schemas.microsoft.com/office/powerpoint/2010/main" val="2135018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FA72B50-B7B8-4F77-9C8D-7EB1BAD75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19" y="3570687"/>
            <a:ext cx="4016693" cy="25001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0731136-5803-4D26-87E0-F2E53F87C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930" y="554355"/>
            <a:ext cx="3075569" cy="358616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0A21ADE-A8F5-5015-BC3F-C97683C812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911" y="712519"/>
            <a:ext cx="2801141" cy="23209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D1E4D9-68FC-098A-9C7F-5A7869897C0E}"/>
              </a:ext>
            </a:extLst>
          </p:cNvPr>
          <p:cNvSpPr txBox="1"/>
          <p:nvPr/>
        </p:nvSpPr>
        <p:spPr>
          <a:xfrm>
            <a:off x="1876301" y="6317673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3.9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016109-B240-6449-7686-6032EB7E37E4}"/>
              </a:ext>
            </a:extLst>
          </p:cNvPr>
          <p:cNvSpPr txBox="1"/>
          <p:nvPr/>
        </p:nvSpPr>
        <p:spPr>
          <a:xfrm>
            <a:off x="1531875" y="297223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6745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277C7B7-2020-907B-83A5-C8514D076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98" y="743661"/>
            <a:ext cx="7309261" cy="27641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2B2876-B6B5-BB0F-209D-6C4645B4EB84}"/>
              </a:ext>
            </a:extLst>
          </p:cNvPr>
          <p:cNvSpPr txBox="1"/>
          <p:nvPr/>
        </p:nvSpPr>
        <p:spPr>
          <a:xfrm>
            <a:off x="552203" y="4079173"/>
            <a:ext cx="17331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설정 작업</a:t>
            </a:r>
            <a:endParaRPr lang="en-US" altLang="ko-KR" dirty="0"/>
          </a:p>
          <a:p>
            <a:r>
              <a:rPr lang="en-US" altLang="ko-KR" dirty="0" err="1"/>
              <a:t>spel</a:t>
            </a:r>
            <a:r>
              <a:rPr lang="en-US" altLang="ko-KR" dirty="0"/>
              <a:t>, vali</a:t>
            </a:r>
          </a:p>
          <a:p>
            <a:endParaRPr lang="en-US" altLang="ko-KR" dirty="0"/>
          </a:p>
          <a:p>
            <a:r>
              <a:rPr lang="ko-KR" altLang="en-US" dirty="0"/>
              <a:t>폰트 </a:t>
            </a:r>
            <a:r>
              <a:rPr lang="en-US" altLang="ko-KR" dirty="0"/>
              <a:t>Gadugi</a:t>
            </a:r>
            <a:r>
              <a:rPr lang="ko-KR" altLang="en-US" dirty="0"/>
              <a:t>로</a:t>
            </a:r>
          </a:p>
        </p:txBody>
      </p:sp>
    </p:spTree>
    <p:extLst>
      <p:ext uri="{BB962C8B-B14F-4D97-AF65-F5344CB8AC3E}">
        <p14:creationId xmlns:p14="http://schemas.microsoft.com/office/powerpoint/2010/main" val="1342767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4C94B94-9502-44F5-978C-EC19CC67F20E}"/>
              </a:ext>
            </a:extLst>
          </p:cNvPr>
          <p:cNvSpPr/>
          <p:nvPr/>
        </p:nvSpPr>
        <p:spPr>
          <a:xfrm>
            <a:off x="311691" y="237184"/>
            <a:ext cx="2773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context-datasource.xml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6915C0-FE21-4F6D-A21F-F85A8336A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91" y="818206"/>
            <a:ext cx="6961905" cy="45428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DDEF76-B547-4A42-B72D-5CD8A0C1E6AB}"/>
              </a:ext>
            </a:extLst>
          </p:cNvPr>
          <p:cNvSpPr txBox="1"/>
          <p:nvPr/>
        </p:nvSpPr>
        <p:spPr>
          <a:xfrm>
            <a:off x="311691" y="5572753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해당 부분만 빼고 다 삭제처리</a:t>
            </a:r>
          </a:p>
        </p:txBody>
      </p:sp>
    </p:spTree>
    <p:extLst>
      <p:ext uri="{BB962C8B-B14F-4D97-AF65-F5344CB8AC3E}">
        <p14:creationId xmlns:p14="http://schemas.microsoft.com/office/powerpoint/2010/main" val="1738009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4C94B94-9502-44F5-978C-EC19CC67F20E}"/>
              </a:ext>
            </a:extLst>
          </p:cNvPr>
          <p:cNvSpPr/>
          <p:nvPr/>
        </p:nvSpPr>
        <p:spPr>
          <a:xfrm>
            <a:off x="311691" y="237184"/>
            <a:ext cx="2222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* </a:t>
            </a:r>
            <a:r>
              <a:rPr lang="en-US" altLang="ko-KR" dirty="0" err="1"/>
              <a:t>globals.properties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C42E387-8EC2-484E-ACAE-4358A3AC7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13" y="606516"/>
            <a:ext cx="8190476" cy="480952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0E8CE9B-6C35-4C98-81B5-F5C086BDD6FD}"/>
              </a:ext>
            </a:extLst>
          </p:cNvPr>
          <p:cNvSpPr/>
          <p:nvPr/>
        </p:nvSpPr>
        <p:spPr>
          <a:xfrm>
            <a:off x="2187019" y="4600280"/>
            <a:ext cx="1338606" cy="1885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DAEEC0-8B27-4EFC-AD10-B8D729AB1EF9}"/>
              </a:ext>
            </a:extLst>
          </p:cNvPr>
          <p:cNvSpPr txBox="1"/>
          <p:nvPr/>
        </p:nvSpPr>
        <p:spPr>
          <a:xfrm>
            <a:off x="314390" y="5600706"/>
            <a:ext cx="4358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127.0.0.1</a:t>
            </a:r>
            <a:r>
              <a:rPr lang="ko-KR" altLang="en-US" dirty="0"/>
              <a:t>로 생성 및 그 외 내용 삭제하기</a:t>
            </a:r>
          </a:p>
        </p:txBody>
      </p:sp>
    </p:spTree>
    <p:extLst>
      <p:ext uri="{BB962C8B-B14F-4D97-AF65-F5344CB8AC3E}">
        <p14:creationId xmlns:p14="http://schemas.microsoft.com/office/powerpoint/2010/main" val="3621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6A191C6-C4C2-4799-B1BD-706D56039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08" y="361874"/>
            <a:ext cx="4209788" cy="639608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B24D49E-32B5-4E3A-8A99-109EEE751C02}"/>
              </a:ext>
            </a:extLst>
          </p:cNvPr>
          <p:cNvSpPr/>
          <p:nvPr/>
        </p:nvSpPr>
        <p:spPr>
          <a:xfrm>
            <a:off x="200715" y="361874"/>
            <a:ext cx="2985911" cy="8248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198C52E-FFC4-4FBE-BCA6-03D711534A97}"/>
              </a:ext>
            </a:extLst>
          </p:cNvPr>
          <p:cNvSpPr/>
          <p:nvPr/>
        </p:nvSpPr>
        <p:spPr>
          <a:xfrm>
            <a:off x="200715" y="5244959"/>
            <a:ext cx="2985911" cy="15130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350E48-15AC-4D50-A9F7-3D8FF5028027}"/>
              </a:ext>
            </a:extLst>
          </p:cNvPr>
          <p:cNvSpPr txBox="1"/>
          <p:nvPr/>
        </p:nvSpPr>
        <p:spPr>
          <a:xfrm>
            <a:off x="4624492" y="380882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해당부분 주석풀기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BADB8F-1F83-4F85-BF7C-F4625F7DA53C}"/>
              </a:ext>
            </a:extLst>
          </p:cNvPr>
          <p:cNvSpPr/>
          <p:nvPr/>
        </p:nvSpPr>
        <p:spPr>
          <a:xfrm>
            <a:off x="97934" y="11550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* pom.xml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EF5BF1-DFE3-538A-C3C2-AD2FF063E4DE}"/>
              </a:ext>
            </a:extLst>
          </p:cNvPr>
          <p:cNvSpPr txBox="1"/>
          <p:nvPr/>
        </p:nvSpPr>
        <p:spPr>
          <a:xfrm>
            <a:off x="4597239" y="847728"/>
            <a:ext cx="731371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추가</a:t>
            </a:r>
            <a:endParaRPr lang="en-US" altLang="ko-KR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&gt;org.bgee.log4jdbc-log4j2&lt;/</a:t>
            </a:r>
            <a:r>
              <a:rPr lang="en-US" altLang="ko-KR" sz="180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&gt;log4jdbc-log4j2-jdbc4.1&lt;/</a:t>
            </a:r>
            <a:r>
              <a:rPr lang="en-US" altLang="ko-KR" sz="180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&gt;1.16&lt;/</a:t>
            </a:r>
            <a:r>
              <a:rPr lang="en-US" altLang="ko-KR" sz="18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91780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23B7E67-C4AE-5753-04DE-EB633A206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035" y="769816"/>
            <a:ext cx="1926228" cy="20743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C80FB8-3586-2F76-1D54-B84FB9C27E47}"/>
              </a:ext>
            </a:extLst>
          </p:cNvPr>
          <p:cNvSpPr txBox="1"/>
          <p:nvPr/>
        </p:nvSpPr>
        <p:spPr>
          <a:xfrm>
            <a:off x="1177380" y="3244334"/>
            <a:ext cx="6657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mysql</a:t>
            </a:r>
            <a:r>
              <a:rPr lang="en-US" altLang="ko-KR" dirty="0"/>
              <a:t> </a:t>
            </a:r>
            <a:r>
              <a:rPr lang="ko-KR" altLang="en-US" dirty="0"/>
              <a:t>제외하고 나머지 삭제 후 </a:t>
            </a:r>
            <a:r>
              <a:rPr lang="en-US" altLang="ko-KR" dirty="0"/>
              <a:t>DDL</a:t>
            </a:r>
            <a:r>
              <a:rPr lang="ko-KR" altLang="en-US" dirty="0"/>
              <a:t>생성하고 데이터 집어넣기</a:t>
            </a:r>
          </a:p>
        </p:txBody>
      </p:sp>
    </p:spTree>
    <p:extLst>
      <p:ext uri="{BB962C8B-B14F-4D97-AF65-F5344CB8AC3E}">
        <p14:creationId xmlns:p14="http://schemas.microsoft.com/office/powerpoint/2010/main" val="847528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8F88B20-BFA2-42C9-A882-37BEA2FDC641}"/>
              </a:ext>
            </a:extLst>
          </p:cNvPr>
          <p:cNvSpPr/>
          <p:nvPr/>
        </p:nvSpPr>
        <p:spPr>
          <a:xfrm>
            <a:off x="378816" y="455474"/>
            <a:ext cx="1019666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 context.xml</a:t>
            </a:r>
          </a:p>
          <a:p>
            <a:endParaRPr lang="en-US" altLang="ko-KR" dirty="0"/>
          </a:p>
          <a:p>
            <a:r>
              <a:rPr lang="en-US" altLang="ko-KR" dirty="0"/>
              <a:t>&lt;Resource name="</a:t>
            </a:r>
            <a:r>
              <a:rPr lang="en-US" altLang="ko-KR" dirty="0" err="1"/>
              <a:t>jdbc</a:t>
            </a:r>
            <a:r>
              <a:rPr lang="en-US" altLang="ko-KR" dirty="0"/>
              <a:t>/</a:t>
            </a:r>
            <a:r>
              <a:rPr lang="en-US" altLang="ko-KR" dirty="0" err="1"/>
              <a:t>homepageDB</a:t>
            </a:r>
            <a:r>
              <a:rPr lang="en-US" altLang="ko-KR" dirty="0"/>
              <a:t>" auth="Container"  type="</a:t>
            </a:r>
            <a:r>
              <a:rPr lang="en-US" altLang="ko-KR" dirty="0" err="1"/>
              <a:t>javax.sql.DataSource</a:t>
            </a:r>
            <a:r>
              <a:rPr lang="en-US" altLang="ko-KR" dirty="0"/>
              <a:t>"</a:t>
            </a:r>
          </a:p>
          <a:p>
            <a:r>
              <a:rPr lang="en-US" altLang="ko-KR" dirty="0"/>
              <a:t>    		  </a:t>
            </a:r>
            <a:r>
              <a:rPr lang="en-US" altLang="ko-KR" dirty="0" err="1"/>
              <a:t>driverClassName</a:t>
            </a:r>
            <a:r>
              <a:rPr lang="en-US" altLang="ko-KR" dirty="0"/>
              <a:t>="net.sf.log4jdbc.sql.jdbcapi.DriverSpy"</a:t>
            </a:r>
          </a:p>
          <a:p>
            <a:r>
              <a:rPr lang="en-US" altLang="ko-KR" dirty="0"/>
              <a:t>              </a:t>
            </a:r>
            <a:r>
              <a:rPr lang="en-US" altLang="ko-KR" dirty="0" err="1"/>
              <a:t>url</a:t>
            </a:r>
            <a:r>
              <a:rPr lang="en-US" altLang="ko-KR" dirty="0"/>
              <a:t>="jdbc:log4jdbc:mariadb://dev2.dataeum.kr:3316/homepage2024_db"</a:t>
            </a:r>
          </a:p>
          <a:p>
            <a:r>
              <a:rPr lang="en-US" altLang="ko-KR" dirty="0"/>
              <a:t>              username="homepage2024_user"</a:t>
            </a:r>
          </a:p>
          <a:p>
            <a:r>
              <a:rPr lang="en-US" altLang="ko-KR" dirty="0"/>
              <a:t>              password="</a:t>
            </a:r>
            <a:r>
              <a:rPr lang="en-US" altLang="ko-KR" dirty="0" err="1"/>
              <a:t>homepage_pass</a:t>
            </a:r>
            <a:r>
              <a:rPr lang="en-US" altLang="ko-KR" dirty="0"/>
              <a:t>"/&gt;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267BC9D-933A-44F3-94EF-CFF2CFEFBACF}"/>
              </a:ext>
            </a:extLst>
          </p:cNvPr>
          <p:cNvSpPr/>
          <p:nvPr/>
        </p:nvSpPr>
        <p:spPr>
          <a:xfrm>
            <a:off x="378816" y="3666066"/>
            <a:ext cx="1019666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 context-datasource.xml</a:t>
            </a:r>
          </a:p>
          <a:p>
            <a:endParaRPr lang="en-US" altLang="ko-KR" dirty="0"/>
          </a:p>
          <a:p>
            <a:r>
              <a:rPr lang="en-US" altLang="ko-KR" dirty="0"/>
              <a:t>&lt;bean id="</a:t>
            </a:r>
            <a:r>
              <a:rPr lang="en-US" altLang="ko-KR" dirty="0" err="1"/>
              <a:t>dataSource-mysql</a:t>
            </a:r>
            <a:r>
              <a:rPr lang="en-US" altLang="ko-KR" dirty="0"/>
              <a:t>" class="</a:t>
            </a:r>
            <a:r>
              <a:rPr lang="en-US" altLang="ko-KR" dirty="0" err="1"/>
              <a:t>org.springframework.jndi.JndiObjectFactoryBean</a:t>
            </a:r>
            <a:r>
              <a:rPr lang="en-US" altLang="ko-KR" dirty="0"/>
              <a:t>"&gt;</a:t>
            </a:r>
          </a:p>
          <a:p>
            <a:r>
              <a:rPr lang="en-US" altLang="ko-KR" dirty="0"/>
              <a:t>	&lt;property name="</a:t>
            </a:r>
            <a:r>
              <a:rPr lang="en-US" altLang="ko-KR" u="sng" dirty="0" err="1"/>
              <a:t>jndiName</a:t>
            </a:r>
            <a:r>
              <a:rPr lang="en-US" altLang="ko-KR" u="sng" dirty="0"/>
              <a:t>" value="</a:t>
            </a:r>
            <a:r>
              <a:rPr lang="en-US" altLang="ko-KR" u="sng" dirty="0" err="1"/>
              <a:t>java:comp</a:t>
            </a:r>
            <a:r>
              <a:rPr lang="en-US" altLang="ko-KR" u="sng" dirty="0"/>
              <a:t>/env/</a:t>
            </a:r>
            <a:r>
              <a:rPr lang="en-US" altLang="ko-KR" u="sng" dirty="0" err="1"/>
              <a:t>jdbc</a:t>
            </a:r>
            <a:r>
              <a:rPr lang="en-US" altLang="ko-KR" u="sng" dirty="0"/>
              <a:t>/</a:t>
            </a:r>
            <a:r>
              <a:rPr lang="en-US" altLang="ko-KR" u="sng" dirty="0" err="1"/>
              <a:t>homepageDB</a:t>
            </a:r>
            <a:r>
              <a:rPr lang="en-US" altLang="ko-KR" u="sng" dirty="0"/>
              <a:t>" /&gt;</a:t>
            </a:r>
          </a:p>
          <a:p>
            <a:r>
              <a:rPr lang="en-US" altLang="ko-KR" dirty="0"/>
              <a:t>&lt;/bean&gt;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5129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2166</TotalTime>
  <Words>342</Words>
  <Application>Microsoft Office PowerPoint</Application>
  <PresentationFormat>와이드스크린</PresentationFormat>
  <Paragraphs>48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</dc:creator>
  <cp:lastModifiedBy>성진 문</cp:lastModifiedBy>
  <cp:revision>35</cp:revision>
  <dcterms:created xsi:type="dcterms:W3CDTF">2021-08-24T13:50:50Z</dcterms:created>
  <dcterms:modified xsi:type="dcterms:W3CDTF">2025-03-18T15:07:08Z</dcterms:modified>
</cp:coreProperties>
</file>