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240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CRUD</a:t>
            </a:r>
            <a:r>
              <a:rPr lang="ko-KR" altLang="en-US" dirty="0"/>
              <a:t> 내가 하는 방법 알려주기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header, footer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게시판 생성 작업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상세</a:t>
            </a:r>
            <a:r>
              <a:rPr lang="en-US" altLang="ko-KR" dirty="0"/>
              <a:t>, </a:t>
            </a:r>
            <a:r>
              <a:rPr lang="ko-KR" altLang="en-US" dirty="0"/>
              <a:t>등록 순 </a:t>
            </a:r>
            <a:r>
              <a:rPr lang="en-US" altLang="ko-KR" dirty="0"/>
              <a:t>– </a:t>
            </a:r>
            <a:r>
              <a:rPr lang="ko-KR" altLang="en-US" dirty="0"/>
              <a:t>목록을 위주로 파헤치기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목록 부분 </a:t>
            </a:r>
            <a:r>
              <a:rPr lang="en-US" altLang="ko-KR" dirty="0"/>
              <a:t>XML INCLUDE</a:t>
            </a:r>
            <a:r>
              <a:rPr lang="ko-KR" altLang="en-US" dirty="0"/>
              <a:t>부분 설명</a:t>
            </a:r>
            <a:r>
              <a:rPr lang="en-US" altLang="ko-KR" dirty="0"/>
              <a:t>, </a:t>
            </a:r>
            <a:r>
              <a:rPr lang="en-US" altLang="ko-KR" dirty="0" err="1"/>
              <a:t>ImagePaginationRenderer</a:t>
            </a:r>
            <a:r>
              <a:rPr lang="en-US" altLang="ko-KR" dirty="0"/>
              <a:t> </a:t>
            </a:r>
            <a:r>
              <a:rPr lang="ko-KR" altLang="en-US" dirty="0" err="1"/>
              <a:t>페이징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 부분 작업 시 조회수 업데이트에 대해서 설명하기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261E-17CB-45FE-8882-E84893CC1DEE}"/>
              </a:ext>
            </a:extLst>
          </p:cNvPr>
          <p:cNvSpPr txBox="1"/>
          <p:nvPr/>
        </p:nvSpPr>
        <p:spPr>
          <a:xfrm>
            <a:off x="452846" y="4572000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기타</a:t>
            </a:r>
            <a:endParaRPr lang="en-US" altLang="ko-KR" dirty="0"/>
          </a:p>
          <a:p>
            <a:r>
              <a:rPr lang="en-US" altLang="ko-KR" dirty="0"/>
              <a:t>- asset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49</cp:revision>
  <dcterms:created xsi:type="dcterms:W3CDTF">2021-08-24T13:50:50Z</dcterms:created>
  <dcterms:modified xsi:type="dcterms:W3CDTF">2025-05-13T13:57:27Z</dcterms:modified>
</cp:coreProperties>
</file>