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5" r:id="rId4"/>
    <p:sldId id="262" r:id="rId5"/>
    <p:sldId id="269" r:id="rId6"/>
    <p:sldId id="270" r:id="rId7"/>
    <p:sldId id="267" r:id="rId8"/>
    <p:sldId id="268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6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16FDDA9-DDFF-4AFA-A369-17562FF5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686" y="886412"/>
            <a:ext cx="3152775" cy="26384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9EA962-EA87-40B1-AB2F-BC95D5F21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219" y="946629"/>
            <a:ext cx="13144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1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BB50683-AA30-4724-9126-42FF3329407B}"/>
              </a:ext>
            </a:extLst>
          </p:cNvPr>
          <p:cNvSpPr/>
          <p:nvPr/>
        </p:nvSpPr>
        <p:spPr>
          <a:xfrm>
            <a:off x="171189" y="280335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BOARD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BOARD_ID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BOARD_SJ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BOARD_CN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MEDIUMTEXT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INQIRE_CO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CREAT_IP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NOTICE_AT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OTHBC_AT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USE_AT      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ATCH_FILE_ID  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FRST_REGIST_PNTTM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FRST_REGISTER_ID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LAST_UPDT_PNTTM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LAST_UPDUSR_ID      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BOARD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(BOARD_ID)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12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9A5FCD-F7F3-4016-A3C0-A77A00C57B28}"/>
              </a:ext>
            </a:extLst>
          </p:cNvPr>
          <p:cNvSpPr/>
          <p:nvPr/>
        </p:nvSpPr>
        <p:spPr>
          <a:xfrm>
            <a:off x="-438412" y="348878"/>
            <a:ext cx="1263041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    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COMMENT =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게시판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BOARD_ID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BOARD_ID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게시판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BOARD_SJ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BOARD_SJ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게시물제목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BOARD_CN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BOARD_CN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MEDIUMTEXT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게시물설명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INQIRE_CO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INQIRE_CO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조회횟수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CREAT_IP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CREAT_IP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생성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IP'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NOTICE_AT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NOTICE_AT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공지여부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OTHBC_AT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OTHBC_AT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공개여부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USE_AT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USE_AT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사용여부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ATCH_FILE_ID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ATCH_FILE_ID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첨부파일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FRST_REGIST_PNTTM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FRST_REGIST_PNTTM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최초등록시점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FRST_REGISTER_ID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FRST_REGISTER_ID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최초등록자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LAST_UPDT_PNTTM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LAST_UPDT_PNTTM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최종수정시점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LAST_UPDUSR_ID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LAST_UPDUSR_ID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최종수정자</a:t>
            </a:r>
            <a:r>
              <a:rPr lang="en-US" altLang="ko-KR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705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FC9608-76BF-4470-BE77-795EDFF01B06}"/>
              </a:ext>
            </a:extLst>
          </p:cNvPr>
          <p:cNvSpPr txBox="1"/>
          <p:nvPr/>
        </p:nvSpPr>
        <p:spPr>
          <a:xfrm>
            <a:off x="-53173" y="1562304"/>
            <a:ext cx="147263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&lt;!-- BOARD START--&gt;          </a:t>
            </a:r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egovBoardIdGnrService</a:t>
            </a:r>
            <a:r>
              <a:rPr lang="en-US" altLang="ko-KR" dirty="0"/>
              <a:t>" class="</a:t>
            </a:r>
            <a:r>
              <a:rPr lang="en-US" altLang="ko-KR" dirty="0" err="1"/>
              <a:t>org.egovframe.rte.fdl.idgnr.impl.EgovTableIdGnrServiceImpl</a:t>
            </a:r>
            <a:r>
              <a:rPr lang="en-US" altLang="ko-KR" dirty="0"/>
              <a:t>" destroy-method="destroy"&gt;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dataSource</a:t>
            </a:r>
            <a:r>
              <a:rPr lang="en-US" altLang="ko-KR" dirty="0"/>
              <a:t>" ref="</a:t>
            </a:r>
            <a:r>
              <a:rPr lang="en-US" altLang="ko-KR" dirty="0" err="1"/>
              <a:t>egov.dataSource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name="strategy"   ref="</a:t>
            </a:r>
            <a:r>
              <a:rPr lang="en-US" altLang="ko-KR" dirty="0" err="1"/>
              <a:t>boardStrategy</a:t>
            </a:r>
            <a:r>
              <a:rPr lang="en-US" altLang="ko-KR" dirty="0"/>
              <a:t>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blockSize</a:t>
            </a:r>
            <a:r>
              <a:rPr lang="en-US" altLang="ko-KR" dirty="0"/>
              <a:t>"  value="10"/&gt;</a:t>
            </a:r>
          </a:p>
          <a:p>
            <a:r>
              <a:rPr lang="en-US" altLang="ko-KR" dirty="0"/>
              <a:t>        &lt;property name="table"      value="IDS"/&gt;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tableName</a:t>
            </a:r>
            <a:r>
              <a:rPr lang="en-US" altLang="ko-KR" dirty="0"/>
              <a:t>"  value="BOARD_ID"/&gt;</a:t>
            </a:r>
          </a:p>
          <a:p>
            <a:r>
              <a:rPr lang="en-US" altLang="ko-KR" dirty="0"/>
              <a:t>    &lt;/bean&gt;</a:t>
            </a:r>
          </a:p>
          <a:p>
            <a:endParaRPr lang="en-US" altLang="ko-KR" dirty="0"/>
          </a:p>
          <a:p>
            <a:r>
              <a:rPr lang="en-US" altLang="ko-KR" dirty="0"/>
              <a:t>    &lt;bean name="</a:t>
            </a:r>
            <a:r>
              <a:rPr lang="en-US" altLang="ko-KR" dirty="0" err="1"/>
              <a:t>boardStrategy</a:t>
            </a:r>
            <a:r>
              <a:rPr lang="en-US" altLang="ko-KR" dirty="0"/>
              <a:t>" class="org.egovframe.rte.fdl.idgnr.impl.strategy.EgovIdGnrStrategyImpl"&gt;</a:t>
            </a:r>
          </a:p>
          <a:p>
            <a:r>
              <a:rPr lang="en-US" altLang="ko-KR" dirty="0"/>
              <a:t>        &lt;property name="prefix" value="BOARD_"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cipers</a:t>
            </a:r>
            <a:r>
              <a:rPr lang="en-US" altLang="ko-KR" dirty="0"/>
              <a:t>" value="14" /&gt;</a:t>
            </a:r>
          </a:p>
          <a:p>
            <a:r>
              <a:rPr lang="en-US" altLang="ko-KR" dirty="0"/>
              <a:t>        &lt;property name="</a:t>
            </a:r>
            <a:r>
              <a:rPr lang="en-US" altLang="ko-KR" dirty="0" err="1"/>
              <a:t>fillChar</a:t>
            </a:r>
            <a:r>
              <a:rPr lang="en-US" altLang="ko-KR" dirty="0"/>
              <a:t>" value="0" /&gt;</a:t>
            </a:r>
          </a:p>
          <a:p>
            <a:r>
              <a:rPr lang="en-US" altLang="ko-KR" dirty="0"/>
              <a:t>    &lt;/bean&gt;   </a:t>
            </a:r>
          </a:p>
          <a:p>
            <a:r>
              <a:rPr lang="en-US" altLang="ko-KR" dirty="0"/>
              <a:t>    &lt;!-- BOARD END--&gt;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09F5A9-120D-4B2C-B91E-C6FEC1496B59}"/>
              </a:ext>
            </a:extLst>
          </p:cNvPr>
          <p:cNvSpPr/>
          <p:nvPr/>
        </p:nvSpPr>
        <p:spPr>
          <a:xfrm>
            <a:off x="264880" y="28676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 ids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(TABLE_NAME, NEXT_ID)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008000"/>
                </a:solidFill>
                <a:latin typeface="Consolas" panose="020B0609020204030204" pitchFamily="49" charset="0"/>
              </a:rPr>
              <a:t>'BOARD_ID'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942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999E79-D5CD-1893-31C2-D9F21067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74" y="266114"/>
            <a:ext cx="2573456" cy="5251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CDF719-DB25-68BD-CF38-85A7C8F2A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66" y="1071487"/>
            <a:ext cx="4342086" cy="22695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8B7266-215E-AAC7-B993-57D085689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796" y="436093"/>
            <a:ext cx="2371112" cy="36726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D0F1A4-781C-DFD3-18A4-8BA81FFE9D60}"/>
              </a:ext>
            </a:extLst>
          </p:cNvPr>
          <p:cNvSpPr txBox="1"/>
          <p:nvPr/>
        </p:nvSpPr>
        <p:spPr>
          <a:xfrm>
            <a:off x="518566" y="4278923"/>
            <a:ext cx="390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Header, Footer </a:t>
            </a:r>
            <a:r>
              <a:rPr lang="ko-KR" altLang="en-US" dirty="0"/>
              <a:t>작업 및 리소스 적용</a:t>
            </a:r>
          </a:p>
        </p:txBody>
      </p:sp>
    </p:spTree>
    <p:extLst>
      <p:ext uri="{BB962C8B-B14F-4D97-AF65-F5344CB8AC3E}">
        <p14:creationId xmlns:p14="http://schemas.microsoft.com/office/powerpoint/2010/main" val="193903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E9F0D-C538-7991-25AD-47DCB908C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B8DA014-A6D5-0337-DAE1-7817A2627DAF}"/>
              </a:ext>
            </a:extLst>
          </p:cNvPr>
          <p:cNvSpPr txBox="1"/>
          <p:nvPr/>
        </p:nvSpPr>
        <p:spPr>
          <a:xfrm>
            <a:off x="451276" y="3059668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index.</a:t>
            </a:r>
            <a:r>
              <a:rPr lang="en-US" altLang="ko-KR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경로수정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D5FF85-C1BE-809D-FCCF-586699E79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76" y="450517"/>
            <a:ext cx="1304769" cy="3056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DF55BD-DB87-8105-239F-D257BF485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76" y="910294"/>
            <a:ext cx="4644680" cy="19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7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3B1DB0-D7AF-4306-8636-184BE9F582F2}"/>
              </a:ext>
            </a:extLst>
          </p:cNvPr>
          <p:cNvSpPr/>
          <p:nvPr/>
        </p:nvSpPr>
        <p:spPr>
          <a:xfrm>
            <a:off x="4568889" y="245401"/>
            <a:ext cx="3091544" cy="64633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BOARD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BOARD_ID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BOARD_SJ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INQIRE_CO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NOTICE_AT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OTHBC_AT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FRST_REGIST_PNTTM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FRST_REGISTER_ID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LAST_UPDT_PNTTM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LAST_UPDUSR_ID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'BOARD_X0000000000002'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2'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7994F7-9017-43DF-ACDB-334C18366795}"/>
              </a:ext>
            </a:extLst>
          </p:cNvPr>
          <p:cNvSpPr/>
          <p:nvPr/>
        </p:nvSpPr>
        <p:spPr>
          <a:xfrm>
            <a:off x="612710" y="281321"/>
            <a:ext cx="2970245" cy="64633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BOARD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BOARD_ID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BOARD_SJ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INQIRE_CO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NOTICE_AT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OTHBC_AT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FRST_REGIST_PNTTM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FRST_REGISTER_ID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LAST_UPDT_PNTTM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LAST_UPDUSR_ID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'BOARD_X0000000000001'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1'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D68328-9BA4-44AA-9EF7-CDFEE631E27D}"/>
              </a:ext>
            </a:extLst>
          </p:cNvPr>
          <p:cNvSpPr/>
          <p:nvPr/>
        </p:nvSpPr>
        <p:spPr>
          <a:xfrm>
            <a:off x="8910735" y="197346"/>
            <a:ext cx="2970245" cy="64633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BOARD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BOARD_ID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BOARD_SJ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INQIRE_CO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NOTICE_AT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OTHBC_AT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USE_AT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FRST_REGIST_PNTTM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FRST_REGISTER_ID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LAST_UPDT_PNTTM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LAST_UPDUSR_ID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'BOARD_X0000000000003'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제목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3'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'Y'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NOW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57293D-2B26-BCFA-BB4C-1EA99AE76632}"/>
              </a:ext>
            </a:extLst>
          </p:cNvPr>
          <p:cNvSpPr txBox="1"/>
          <p:nvPr/>
        </p:nvSpPr>
        <p:spPr>
          <a:xfrm>
            <a:off x="0" y="-7808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목록 작업 후 데이터 확인</a:t>
            </a:r>
          </a:p>
        </p:txBody>
      </p:sp>
    </p:spTree>
    <p:extLst>
      <p:ext uri="{BB962C8B-B14F-4D97-AF65-F5344CB8AC3E}">
        <p14:creationId xmlns:p14="http://schemas.microsoft.com/office/powerpoint/2010/main" val="307377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8C459A-E5EE-4AFC-B2A6-9EBF1567E627}"/>
              </a:ext>
            </a:extLst>
          </p:cNvPr>
          <p:cNvSpPr/>
          <p:nvPr/>
        </p:nvSpPr>
        <p:spPr>
          <a:xfrm>
            <a:off x="284921" y="329728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EMPLYR_ID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USER_NM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ESNTL_ID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PASSWORD_HINT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PASSWORD_CNSR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'user1'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사용자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1'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'USRCNFRM_00000000001'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힌트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답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EMPLYR_ID =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78EDEC-18F4-4A7C-9BCA-5CFAD2FC05B7}"/>
              </a:ext>
            </a:extLst>
          </p:cNvPr>
          <p:cNvSpPr/>
          <p:nvPr/>
        </p:nvSpPr>
        <p:spPr>
          <a:xfrm>
            <a:off x="6186188" y="270881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EMPLYR_ID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USER_NM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ESNTL_ID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PASSWORD_HINT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PASSWORD_CNSR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'user2'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사용자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2'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'USRCNFRM_00000000002'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힌트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답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EMPLYR_ID =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2B37C-ECB7-39C3-40B1-3A72EC6B991B}"/>
              </a:ext>
            </a:extLst>
          </p:cNvPr>
          <p:cNvSpPr txBox="1"/>
          <p:nvPr/>
        </p:nvSpPr>
        <p:spPr>
          <a:xfrm>
            <a:off x="0" y="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 글 확인 용</a:t>
            </a:r>
            <a:r>
              <a:rPr lang="en-US" altLang="ko-KR" dirty="0"/>
              <a:t>(</a:t>
            </a:r>
            <a:r>
              <a:rPr lang="ko-KR" altLang="en-US" dirty="0"/>
              <a:t>등록 후 로그인하면서 암호를 변경해야 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260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193544B-F7A6-460D-9D74-59150F6B79FE}"/>
              </a:ext>
            </a:extLst>
          </p:cNvPr>
          <p:cNvSpPr/>
          <p:nvPr/>
        </p:nvSpPr>
        <p:spPr>
          <a:xfrm>
            <a:off x="242596" y="2646601"/>
            <a:ext cx="8789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&lt;entry key="</a:t>
            </a:r>
            <a:r>
              <a:rPr lang="en-US" altLang="ko-KR" dirty="0" err="1"/>
              <a:t>board.fileStorePath</a:t>
            </a:r>
            <a:r>
              <a:rPr lang="en-US" altLang="ko-KR" dirty="0"/>
              <a:t>" value="${</a:t>
            </a:r>
            <a:r>
              <a:rPr lang="en-US" altLang="ko-KR" dirty="0" err="1"/>
              <a:t>Globals.File</a:t>
            </a:r>
            <a:r>
              <a:rPr lang="en-US" altLang="ko-KR" dirty="0"/>
              <a:t>}/upload/board/"/&gt;</a:t>
            </a:r>
          </a:p>
          <a:p>
            <a:r>
              <a:rPr lang="en-US" altLang="ko-KR" dirty="0"/>
              <a:t>	        	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photoThumbWidth</a:t>
            </a:r>
            <a:r>
              <a:rPr lang="en-US" altLang="ko-KR" dirty="0"/>
              <a:t>" value="200"/&gt;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photoThumbHeight</a:t>
            </a:r>
            <a:r>
              <a:rPr lang="en-US" altLang="ko-KR" dirty="0"/>
              <a:t>" value="140"/&gt;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950C89-21C1-4B97-BF2C-B1BD37B6AB5B}"/>
              </a:ext>
            </a:extLst>
          </p:cNvPr>
          <p:cNvSpPr/>
          <p:nvPr/>
        </p:nvSpPr>
        <p:spPr>
          <a:xfrm>
            <a:off x="321690" y="2171311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D21D11-4DAF-4BDC-BA2E-E60796072085}"/>
              </a:ext>
            </a:extLst>
          </p:cNvPr>
          <p:cNvSpPr/>
          <p:nvPr/>
        </p:nvSpPr>
        <p:spPr>
          <a:xfrm>
            <a:off x="242596" y="1189651"/>
            <a:ext cx="1194940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# file</a:t>
            </a:r>
            <a:r>
              <a:rPr lang="ko-KR" altLang="en-US" sz="1300" dirty="0"/>
              <a:t>경로</a:t>
            </a:r>
          </a:p>
          <a:p>
            <a:r>
              <a:rPr lang="en-US" altLang="ko-KR" sz="1300" dirty="0" err="1"/>
              <a:t>Globals.File</a:t>
            </a:r>
            <a:r>
              <a:rPr lang="en-US" altLang="ko-KR" sz="1300" dirty="0"/>
              <a:t> = D:/JAVA_PROJECTS/kopo/2023/homepage/workspace/.metadata/.plugins/org.eclipse.wst.server.core/tmp0/wtpwebapps/homepage2023</a:t>
            </a:r>
            <a:endParaRPr lang="ko-KR" altLang="en-US" sz="13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FF9E9C-6C6C-48F1-9D41-37F1EC5E5365}"/>
              </a:ext>
            </a:extLst>
          </p:cNvPr>
          <p:cNvSpPr/>
          <p:nvPr/>
        </p:nvSpPr>
        <p:spPr>
          <a:xfrm>
            <a:off x="242596" y="743728"/>
            <a:ext cx="204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globals.properties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A9697-DF95-45D5-9FC5-0A77B881FC2C}"/>
              </a:ext>
            </a:extLst>
          </p:cNvPr>
          <p:cNvSpPr txBox="1"/>
          <p:nvPr/>
        </p:nvSpPr>
        <p:spPr>
          <a:xfrm>
            <a:off x="321690" y="225144"/>
            <a:ext cx="2686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첨부파일 작업 시 진행</a:t>
            </a:r>
          </a:p>
        </p:txBody>
      </p:sp>
    </p:spTree>
    <p:extLst>
      <p:ext uri="{BB962C8B-B14F-4D97-AF65-F5344CB8AC3E}">
        <p14:creationId xmlns:p14="http://schemas.microsoft.com/office/powerpoint/2010/main" val="217268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1187</Words>
  <Application>Microsoft Office PowerPoint</Application>
  <PresentationFormat>와이드스크린</PresentationFormat>
  <Paragraphs>182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29</cp:revision>
  <dcterms:created xsi:type="dcterms:W3CDTF">2021-08-31T12:05:11Z</dcterms:created>
  <dcterms:modified xsi:type="dcterms:W3CDTF">2025-05-13T13:34:20Z</dcterms:modified>
</cp:coreProperties>
</file>