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61" r:id="rId2"/>
    <p:sldId id="262" r:id="rId3"/>
    <p:sldId id="2315" r:id="rId4"/>
    <p:sldId id="2316" r:id="rId5"/>
    <p:sldId id="2317" r:id="rId6"/>
    <p:sldId id="2312" r:id="rId7"/>
    <p:sldId id="2319" r:id="rId8"/>
    <p:sldId id="2318" r:id="rId9"/>
    <p:sldId id="2320" r:id="rId10"/>
  </p:sldIdLst>
  <p:sldSz cx="11315700" cy="8001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5pPr>
    <a:lvl6pPr marL="22860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6pPr>
    <a:lvl7pPr marL="27432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7pPr>
    <a:lvl8pPr marL="32004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8pPr>
    <a:lvl9pPr marL="3657600" algn="l" defTabSz="914400" rtl="0" eaLnBrk="1" latinLnBrk="1" hangingPunct="1">
      <a:defRPr kumimoji="1" sz="2100" b="1" kern="1200">
        <a:solidFill>
          <a:schemeClr val="tx1"/>
        </a:solidFill>
        <a:latin typeface="굴림" charset="-127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85">
          <p15:clr>
            <a:srgbClr val="A4A3A4"/>
          </p15:clr>
        </p15:guide>
        <p15:guide id="2" orient="horz" pos="350">
          <p15:clr>
            <a:srgbClr val="A4A3A4"/>
          </p15:clr>
        </p15:guide>
        <p15:guide id="3" orient="horz" pos="932">
          <p15:clr>
            <a:srgbClr val="A4A3A4"/>
          </p15:clr>
        </p15:guide>
        <p15:guide id="4" orient="horz" pos="667">
          <p15:clr>
            <a:srgbClr val="A4A3A4"/>
          </p15:clr>
        </p15:guide>
        <p15:guide id="5" orient="horz" pos="207">
          <p15:clr>
            <a:srgbClr val="A4A3A4"/>
          </p15:clr>
        </p15:guide>
        <p15:guide id="6" orient="horz" pos="2112">
          <p15:clr>
            <a:srgbClr val="A4A3A4"/>
          </p15:clr>
        </p15:guide>
        <p15:guide id="7" orient="horz" pos="3064">
          <p15:clr>
            <a:srgbClr val="A4A3A4"/>
          </p15:clr>
        </p15:guide>
        <p15:guide id="8" orient="horz" pos="775">
          <p15:clr>
            <a:srgbClr val="A4A3A4"/>
          </p15:clr>
        </p15:guide>
        <p15:guide id="9" pos="921">
          <p15:clr>
            <a:srgbClr val="A4A3A4"/>
          </p15:clr>
        </p15:guide>
        <p15:guide id="10" pos="7035">
          <p15:clr>
            <a:srgbClr val="A4A3A4"/>
          </p15:clr>
        </p15:guide>
        <p15:guide id="11" pos="5515">
          <p15:clr>
            <a:srgbClr val="A4A3A4"/>
          </p15:clr>
        </p15:guide>
        <p15:guide id="12" pos="5469">
          <p15:clr>
            <a:srgbClr val="A4A3A4"/>
          </p15:clr>
        </p15:guide>
        <p15:guide id="13" pos="5424">
          <p15:clr>
            <a:srgbClr val="A4A3A4"/>
          </p15:clr>
        </p15:guide>
        <p15:guide id="14" pos="990">
          <p15:clr>
            <a:srgbClr val="A4A3A4"/>
          </p15:clr>
        </p15:guide>
        <p15:guide id="15" pos="93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27C3"/>
    <a:srgbClr val="376EAB"/>
    <a:srgbClr val="8AC6CD"/>
    <a:srgbClr val="FF3300"/>
    <a:srgbClr val="6F6F6F"/>
    <a:srgbClr val="FFFFFF"/>
    <a:srgbClr val="FFCC66"/>
    <a:srgbClr val="000000"/>
    <a:srgbClr val="680000"/>
    <a:srgbClr val="7F7F7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77" autoAdjust="0"/>
    <p:restoredTop sz="91913" autoAdjust="0"/>
  </p:normalViewPr>
  <p:slideViewPr>
    <p:cSldViewPr>
      <p:cViewPr varScale="1">
        <p:scale>
          <a:sx n="155" d="100"/>
          <a:sy n="155" d="100"/>
        </p:scale>
        <p:origin x="1464" y="144"/>
      </p:cViewPr>
      <p:guideLst>
        <p:guide orient="horz" pos="85"/>
        <p:guide orient="horz" pos="350"/>
        <p:guide orient="horz" pos="932"/>
        <p:guide orient="horz" pos="667"/>
        <p:guide orient="horz" pos="207"/>
        <p:guide orient="horz" pos="2112"/>
        <p:guide orient="horz" pos="3064"/>
        <p:guide orient="horz" pos="775"/>
        <p:guide pos="921"/>
        <p:guide pos="7035"/>
        <p:guide pos="5515"/>
        <p:guide pos="5469"/>
        <p:guide pos="5424"/>
        <p:guide pos="990"/>
        <p:guide pos="93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4" d="100"/>
          <a:sy n="84" d="100"/>
        </p:scale>
        <p:origin x="3738" y="108"/>
      </p:cViewPr>
      <p:guideLst>
        <p:guide orient="horz" pos="3127"/>
        <p:guide pos="2141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4372087-6567-471E-A435-892A0DC621F9}" type="datetimeFigureOut">
              <a:rPr lang="ko-KR" altLang="en-US" smtClean="0"/>
              <a:pPr/>
              <a:t>2025-05-13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428163"/>
            <a:ext cx="2946400" cy="4968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FB28D27-9A3E-4173-A7F0-EEEB9226F2E7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7912984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0442" y="0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7578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766763" y="744538"/>
            <a:ext cx="5264150" cy="3721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768" y="4715153"/>
            <a:ext cx="5438140" cy="4466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  <a:p>
            <a:pPr lvl="4"/>
            <a:r>
              <a:rPr lang="ko-KR" altLang="en-US" noProof="0" dirty="0"/>
              <a:t>다섯째 수준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endParaRPr lang="en-US" altLang="ko-KR" dirty="0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005" tIns="46003" rIns="92005" bIns="46003" numCol="1" anchor="b" anchorCtr="0" compatLnSpc="1">
            <a:prstTxWarp prst="textNoShape">
              <a:avLst/>
            </a:prstTxWarp>
          </a:bodyPr>
          <a:lstStyle>
            <a:lvl1pPr algn="r">
              <a:defRPr sz="1200" b="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pPr>
              <a:defRPr/>
            </a:pPr>
            <a:fld id="{D1DD8620-A824-44D8-BCF1-C9F4FF520EB2}" type="slidenum">
              <a:rPr lang="en-US" altLang="ko-KR" smtClean="0"/>
              <a:pPr>
                <a:defRPr/>
              </a:pPr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63284114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4979F389-926D-4E8F-85DD-A373CB0EE5CF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1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6803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768350" y="744538"/>
            <a:ext cx="5264150" cy="3721100"/>
          </a:xfrm>
          <a:ln/>
        </p:spPr>
      </p:sp>
      <p:sp>
        <p:nvSpPr>
          <p:cNvPr id="76804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78195" y="4715153"/>
            <a:ext cx="5441287" cy="4466987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/>
          <a:lstStyle/>
          <a:p>
            <a:pPr eaLnBrk="1" hangingPunct="1"/>
            <a:endParaRPr lang="ko-KR" altLang="ko-KR" dirty="0"/>
          </a:p>
        </p:txBody>
      </p:sp>
      <p:sp>
        <p:nvSpPr>
          <p:cNvPr id="76805" name="슬라이드 번호 개체 틀 3"/>
          <p:cNvSpPr txBox="1">
            <a:spLocks noGrp="1"/>
          </p:cNvSpPr>
          <p:nvPr/>
        </p:nvSpPr>
        <p:spPr bwMode="auto">
          <a:xfrm>
            <a:off x="3850442" y="9428584"/>
            <a:ext cx="2945660" cy="496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011" tIns="45506" rIns="91011" bIns="45506" anchor="b"/>
          <a:lstStyle>
            <a:lvl1pPr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904875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904875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latinLnBrk="0" hangingPunct="1"/>
            <a:fld id="{3E62BA54-9E51-4D3F-AD9B-7179A6C50769}" type="slidenum">
              <a:rPr kumimoji="0" lang="en-US" altLang="ko-KR" sz="1200" b="0">
                <a:latin typeface="Times New Roman" pitchFamily="18" charset="0"/>
                <a:ea typeface="나눔고딕" panose="020D0604000000000000" pitchFamily="50" charset="-127"/>
              </a:rPr>
              <a:pPr algn="r" eaLnBrk="1" latinLnBrk="0" hangingPunct="1"/>
              <a:t>1</a:t>
            </a:fld>
            <a:endParaRPr kumimoji="0" lang="en-US" altLang="ko-KR" sz="1200" b="0" dirty="0">
              <a:latin typeface="Times New Roman" pitchFamily="18" charset="0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979714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슬라이드 이미지 개체 틀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슬라이드 노트 개체 틀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ko-KR" altLang="en-US" dirty="0"/>
          </a:p>
        </p:txBody>
      </p:sp>
      <p:sp>
        <p:nvSpPr>
          <p:cNvPr id="77828" name="슬라이드 번호 개체 틀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7544" indent="-287517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50067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10094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70120" indent="-230013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30146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90173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50200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910227" indent="-230013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eaLnBrk="1" hangingPunct="1"/>
            <a:fld id="{C75A838E-C4FD-4140-BFB8-7284D91C914B}" type="slidenum">
              <a:rPr lang="en-US" altLang="ko-KR" sz="1200" b="0">
                <a:latin typeface="나눔고딕" panose="020D0604000000000000" pitchFamily="50" charset="-127"/>
                <a:ea typeface="나눔고딕" panose="020D0604000000000000" pitchFamily="50" charset="-127"/>
              </a:rPr>
              <a:pPr eaLnBrk="1" hangingPunct="1"/>
              <a:t>2</a:t>
            </a:fld>
            <a:endParaRPr lang="en-US" altLang="ko-KR" sz="1200" b="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728120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130924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세부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BF03A7B0-1DA9-47AE-8A54-6B69B72A26D2}"/>
              </a:ext>
            </a:extLst>
          </p:cNvPr>
          <p:cNvSpPr/>
          <p:nvPr userDrawn="1"/>
        </p:nvSpPr>
        <p:spPr>
          <a:xfrm>
            <a:off x="0" y="0"/>
            <a:ext cx="11315700" cy="8001000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71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865CE50-7F48-425C-9B0B-8A06926A3D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955" y="3227257"/>
            <a:ext cx="9759791" cy="1546490"/>
          </a:xfrm>
          <a:prstGeom prst="rect">
            <a:avLst/>
          </a:prstGeom>
        </p:spPr>
        <p:txBody>
          <a:bodyPr wrap="none" anchor="ctr"/>
          <a:lstStyle>
            <a:lvl1pPr algn="ctr">
              <a:defRPr sz="5000">
                <a:solidFill>
                  <a:schemeClr val="bg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547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직선 연결선 35"/>
          <p:cNvCxnSpPr/>
          <p:nvPr userDrawn="1"/>
        </p:nvCxnSpPr>
        <p:spPr>
          <a:xfrm>
            <a:off x="1131285" y="1229896"/>
            <a:ext cx="0" cy="6515020"/>
          </a:xfrm>
          <a:prstGeom prst="line">
            <a:avLst/>
          </a:prstGeom>
          <a:ln w="3175"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 userDrawn="1"/>
        </p:nvSpPr>
        <p:spPr>
          <a:xfrm>
            <a:off x="69508" y="1336204"/>
            <a:ext cx="10558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6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</a:p>
        </p:txBody>
      </p:sp>
      <p:cxnSp>
        <p:nvCxnSpPr>
          <p:cNvPr id="22" name="직선 연결선 21"/>
          <p:cNvCxnSpPr>
            <a:cxnSpLocks/>
          </p:cNvCxnSpPr>
          <p:nvPr userDrawn="1"/>
        </p:nvCxnSpPr>
        <p:spPr>
          <a:xfrm>
            <a:off x="1125329" y="1624236"/>
            <a:ext cx="7712332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 userDrawn="1"/>
        </p:nvSpPr>
        <p:spPr>
          <a:xfrm>
            <a:off x="1193354" y="1336204"/>
            <a:ext cx="646331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 dirty="0"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8224246" y="1413148"/>
            <a:ext cx="68320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홈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&gt;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게시판</a:t>
            </a:r>
          </a:p>
        </p:txBody>
      </p:sp>
      <p:cxnSp>
        <p:nvCxnSpPr>
          <p:cNvPr id="50" name="직선 연결선 49"/>
          <p:cNvCxnSpPr/>
          <p:nvPr userDrawn="1"/>
        </p:nvCxnSpPr>
        <p:spPr>
          <a:xfrm>
            <a:off x="69507" y="1229896"/>
            <a:ext cx="8900711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연결선 51"/>
          <p:cNvCxnSpPr/>
          <p:nvPr userDrawn="1"/>
        </p:nvCxnSpPr>
        <p:spPr>
          <a:xfrm>
            <a:off x="3353594" y="691349"/>
            <a:ext cx="5616624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직선 연결선 53"/>
          <p:cNvCxnSpPr>
            <a:cxnSpLocks/>
          </p:cNvCxnSpPr>
          <p:nvPr userDrawn="1"/>
        </p:nvCxnSpPr>
        <p:spPr>
          <a:xfrm>
            <a:off x="69507" y="691349"/>
            <a:ext cx="3788143" cy="0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 userDrawn="1"/>
        </p:nvSpPr>
        <p:spPr>
          <a:xfrm>
            <a:off x="6687221" y="445849"/>
            <a:ext cx="2282997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HOME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로그인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 err="1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문성진님환영합니다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</a:t>
            </a:r>
            <a:r>
              <a:rPr lang="en-US" altLang="ko-KR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| </a:t>
            </a:r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로그아웃</a:t>
            </a:r>
          </a:p>
        </p:txBody>
      </p:sp>
      <p:graphicFrame>
        <p:nvGraphicFramePr>
          <p:cNvPr id="65" name="표 64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709584980"/>
              </p:ext>
            </p:extLst>
          </p:nvPr>
        </p:nvGraphicFramePr>
        <p:xfrm>
          <a:off x="177087" y="1768252"/>
          <a:ext cx="948242" cy="22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99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82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900" b="1" dirty="0">
                          <a:solidFill>
                            <a:srgbClr val="376EAB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게시판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 latinLnBrk="1"/>
                      <a:r>
                        <a:rPr lang="en-US" altLang="ko-KR" sz="9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&gt;</a:t>
                      </a:r>
                      <a:endParaRPr lang="ko-KR" altLang="en-US" sz="9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23" name="TextBox 22"/>
          <p:cNvSpPr txBox="1"/>
          <p:nvPr userDrawn="1"/>
        </p:nvSpPr>
        <p:spPr>
          <a:xfrm>
            <a:off x="1274643" y="854545"/>
            <a:ext cx="596028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메뉴</a:t>
            </a:r>
            <a:r>
              <a:rPr lang="en-US" altLang="ko-KR" sz="1100" b="1" dirty="0">
                <a:solidFill>
                  <a:srgbClr val="376EAB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r>
              <a:rPr lang="ko-KR" altLang="en-US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                    메뉴</a:t>
            </a:r>
            <a:r>
              <a:rPr lang="en-US" altLang="ko-KR" sz="1100" b="0" baseline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11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5C51DFF-7461-4F3D-8E1C-A152922FC24D}"/>
              </a:ext>
            </a:extLst>
          </p:cNvPr>
          <p:cNvSpPr/>
          <p:nvPr userDrawn="1"/>
        </p:nvSpPr>
        <p:spPr>
          <a:xfrm>
            <a:off x="207532" y="781853"/>
            <a:ext cx="819494" cy="360640"/>
          </a:xfrm>
          <a:prstGeom prst="rect">
            <a:avLst/>
          </a:prstGeom>
          <a:solidFill>
            <a:schemeClr val="bg1"/>
          </a:solidFill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20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로고</a:t>
            </a:r>
          </a:p>
        </p:txBody>
      </p:sp>
    </p:spTree>
    <p:extLst>
      <p:ext uri="{BB962C8B-B14F-4D97-AF65-F5344CB8AC3E}">
        <p14:creationId xmlns:p14="http://schemas.microsoft.com/office/powerpoint/2010/main" val="36878658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32784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98"/>
          <p:cNvSpPr>
            <a:spLocks noChangeArrowheads="1"/>
          </p:cNvSpPr>
          <p:nvPr/>
        </p:nvSpPr>
        <p:spPr bwMode="auto">
          <a:xfrm>
            <a:off x="0" y="7816925"/>
            <a:ext cx="11315700" cy="184076"/>
          </a:xfrm>
          <a:prstGeom prst="rect">
            <a:avLst/>
          </a:prstGeom>
          <a:solidFill>
            <a:srgbClr val="F3F3F3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9" name="Line 300"/>
          <p:cNvSpPr>
            <a:spLocks noChangeShapeType="1"/>
          </p:cNvSpPr>
          <p:nvPr/>
        </p:nvSpPr>
        <p:spPr bwMode="auto">
          <a:xfrm flipV="1">
            <a:off x="0" y="7816923"/>
            <a:ext cx="11315700" cy="1"/>
          </a:xfrm>
          <a:prstGeom prst="line">
            <a:avLst/>
          </a:prstGeom>
          <a:noFill/>
          <a:ln w="38100">
            <a:solidFill>
              <a:srgbClr val="EAEAEA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ko-KR" altLang="en-US"/>
          </a:p>
        </p:txBody>
      </p:sp>
      <p:sp>
        <p:nvSpPr>
          <p:cNvPr id="11" name="Rectangle 302"/>
          <p:cNvSpPr>
            <a:spLocks noChangeArrowheads="1"/>
          </p:cNvSpPr>
          <p:nvPr/>
        </p:nvSpPr>
        <p:spPr bwMode="auto">
          <a:xfrm>
            <a:off x="69850" y="400100"/>
            <a:ext cx="8900368" cy="7344816"/>
          </a:xfrm>
          <a:prstGeom prst="rect">
            <a:avLst/>
          </a:prstGeom>
          <a:noFill/>
          <a:ln w="9525" cap="sq" algn="ctr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2" name="Rectangle 249"/>
          <p:cNvSpPr>
            <a:spLocks noChangeArrowheads="1"/>
          </p:cNvSpPr>
          <p:nvPr/>
        </p:nvSpPr>
        <p:spPr bwMode="auto">
          <a:xfrm>
            <a:off x="9056738" y="609650"/>
            <a:ext cx="2165350" cy="7135266"/>
          </a:xfrm>
          <a:prstGeom prst="rect">
            <a:avLst/>
          </a:prstGeom>
          <a:noFill/>
          <a:ln w="6350" cap="sq">
            <a:solidFill>
              <a:srgbClr val="B2B2B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  <a:spcBef>
                <a:spcPct val="50000"/>
              </a:spcBef>
            </a:pPr>
            <a:endParaRPr lang="ko-KR" altLang="en-US"/>
          </a:p>
        </p:txBody>
      </p:sp>
      <p:sp>
        <p:nvSpPr>
          <p:cNvPr id="15" name="Rectangle 883"/>
          <p:cNvSpPr>
            <a:spLocks noChangeArrowheads="1"/>
          </p:cNvSpPr>
          <p:nvPr/>
        </p:nvSpPr>
        <p:spPr bwMode="auto">
          <a:xfrm>
            <a:off x="60077" y="69556"/>
            <a:ext cx="11162010" cy="252413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endParaRPr lang="ko-KR" altLang="ko-KR">
              <a:ea typeface="HY신명조" pitchFamily="18" charset="-127"/>
            </a:endParaRPr>
          </a:p>
        </p:txBody>
      </p:sp>
      <p:sp>
        <p:nvSpPr>
          <p:cNvPr id="16" name="Rectangle 884"/>
          <p:cNvSpPr>
            <a:spLocks noChangeArrowheads="1"/>
          </p:cNvSpPr>
          <p:nvPr/>
        </p:nvSpPr>
        <p:spPr bwMode="auto">
          <a:xfrm>
            <a:off x="60077" y="67969"/>
            <a:ext cx="1003300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 err="1">
                <a:latin typeface="나눔고딕" pitchFamily="50" charset="-127"/>
                <a:ea typeface="나눔고딕" pitchFamily="50" charset="-127"/>
              </a:rPr>
              <a:t>시스템명</a:t>
            </a:r>
            <a:endParaRPr lang="ko-KR" altLang="en-US" dirty="0">
              <a:latin typeface="나눔고딕" pitchFamily="50" charset="-127"/>
              <a:ea typeface="나눔고딕" pitchFamily="50" charset="-127"/>
            </a:endParaRPr>
          </a:p>
        </p:txBody>
      </p:sp>
      <p:sp>
        <p:nvSpPr>
          <p:cNvPr id="17" name="Rectangle 885"/>
          <p:cNvSpPr>
            <a:spLocks noChangeArrowheads="1"/>
          </p:cNvSpPr>
          <p:nvPr/>
        </p:nvSpPr>
        <p:spPr bwMode="auto">
          <a:xfrm>
            <a:off x="3154114" y="67969"/>
            <a:ext cx="703263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작성자</a:t>
            </a:r>
          </a:p>
        </p:txBody>
      </p:sp>
      <p:sp>
        <p:nvSpPr>
          <p:cNvPr id="18" name="Rectangle 886"/>
          <p:cNvSpPr>
            <a:spLocks noChangeArrowheads="1"/>
          </p:cNvSpPr>
          <p:nvPr/>
        </p:nvSpPr>
        <p:spPr bwMode="auto">
          <a:xfrm>
            <a:off x="10811711" y="7816924"/>
            <a:ext cx="503989" cy="216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fld id="{098FC9F2-ACBD-4B5A-B274-8086A311D334}" type="slidenum">
              <a:rPr lang="en-US" altLang="ko-KR">
                <a:ea typeface="HY신명조" pitchFamily="18" charset="-127"/>
              </a:rPr>
              <a:pPr eaLnBrk="1" hangingPunct="1">
                <a:lnSpc>
                  <a:spcPct val="100000"/>
                </a:lnSpc>
              </a:pPr>
              <a:t>‹#›</a:t>
            </a:fld>
            <a:endParaRPr lang="en-US" altLang="ko-KR" dirty="0">
              <a:ea typeface="HY신명조" pitchFamily="18" charset="-127"/>
            </a:endParaRPr>
          </a:p>
        </p:txBody>
      </p:sp>
      <p:sp>
        <p:nvSpPr>
          <p:cNvPr id="19" name="Rectangle 966"/>
          <p:cNvSpPr>
            <a:spLocks noChangeArrowheads="1"/>
          </p:cNvSpPr>
          <p:nvPr/>
        </p:nvSpPr>
        <p:spPr bwMode="auto">
          <a:xfrm>
            <a:off x="5695702" y="67969"/>
            <a:ext cx="820737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작성일</a:t>
            </a:r>
          </a:p>
        </p:txBody>
      </p:sp>
      <p:sp>
        <p:nvSpPr>
          <p:cNvPr id="20" name="Text Box 967"/>
          <p:cNvSpPr txBox="1">
            <a:spLocks noChangeArrowheads="1"/>
          </p:cNvSpPr>
          <p:nvPr/>
        </p:nvSpPr>
        <p:spPr bwMode="auto">
          <a:xfrm>
            <a:off x="3872334" y="72731"/>
            <a:ext cx="1295400" cy="228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EAEAEA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C0C0C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1434" tIns="45717" rIns="91434" bIns="45717">
            <a:spAutoFit/>
          </a:bodyPr>
          <a:lstStyle>
            <a:lvl1pPr marL="609600" indent="-609600"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1pPr>
            <a:lvl2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2pPr>
            <a:lvl3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3pPr>
            <a:lvl4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4pPr>
            <a:lvl5pPr algn="l">
              <a:spcBef>
                <a:spcPct val="0"/>
              </a:spcBef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pPr algn="ctr">
              <a:lnSpc>
                <a:spcPct val="100000"/>
              </a:lnSpc>
              <a:spcBef>
                <a:spcPct val="50000"/>
              </a:spcBef>
              <a:buClr>
                <a:schemeClr val="folHlink"/>
              </a:buClr>
              <a:defRPr/>
            </a:pPr>
            <a:r>
              <a:rPr lang="ko-KR" altLang="en-US" sz="900" dirty="0">
                <a:solidFill>
                  <a:srgbClr val="163873"/>
                </a:solidFill>
                <a:latin typeface="나눔고딕" pitchFamily="50" charset="-127"/>
                <a:ea typeface="나눔고딕" pitchFamily="50" charset="-127"/>
              </a:rPr>
              <a:t>문성진</a:t>
            </a:r>
          </a:p>
        </p:txBody>
      </p:sp>
      <p:sp>
        <p:nvSpPr>
          <p:cNvPr id="21" name="Rectangle 969"/>
          <p:cNvSpPr>
            <a:spLocks noChangeArrowheads="1"/>
          </p:cNvSpPr>
          <p:nvPr/>
        </p:nvSpPr>
        <p:spPr bwMode="auto">
          <a:xfrm>
            <a:off x="8249989" y="67969"/>
            <a:ext cx="935038" cy="252412"/>
          </a:xfrm>
          <a:prstGeom prst="rect">
            <a:avLst/>
          </a:prstGeom>
          <a:solidFill>
            <a:srgbClr val="DEDEDE"/>
          </a:solidFill>
          <a:ln w="9525">
            <a:solidFill>
              <a:srgbClr val="C0C0C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1434" tIns="45717" rIns="91434" bIns="45717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dirty="0">
                <a:latin typeface="나눔고딕" pitchFamily="50" charset="-127"/>
                <a:ea typeface="나눔고딕" pitchFamily="50" charset="-127"/>
              </a:rPr>
              <a:t>문서번호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121346" y="77396"/>
            <a:ext cx="2031181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800" dirty="0" err="1">
                <a:latin typeface="나눔고딕" panose="020D0604000000000000" pitchFamily="50" charset="-127"/>
                <a:ea typeface="나눔고딕" panose="020D0604000000000000" pitchFamily="50" charset="-127"/>
              </a:rPr>
              <a:t>한국폴리텍대학</a:t>
            </a:r>
            <a:endParaRPr lang="ko-KR" altLang="en-US" sz="800" dirty="0"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3" name="Rectangle 251"/>
          <p:cNvSpPr>
            <a:spLocks noChangeArrowheads="1"/>
          </p:cNvSpPr>
          <p:nvPr/>
        </p:nvSpPr>
        <p:spPr bwMode="auto">
          <a:xfrm>
            <a:off x="9056738" y="400100"/>
            <a:ext cx="2165349" cy="209550"/>
          </a:xfrm>
          <a:prstGeom prst="rect">
            <a:avLst/>
          </a:prstGeom>
          <a:solidFill>
            <a:srgbClr val="969696"/>
          </a:solidFill>
          <a:ln w="6350">
            <a:solidFill>
              <a:srgbClr val="969696"/>
            </a:solidFill>
            <a:miter lim="800000"/>
            <a:headEnd/>
            <a:tailEnd/>
          </a:ln>
        </p:spPr>
        <p:txBody>
          <a:bodyPr wrap="none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eaLnBrk="1" hangingPunct="1">
              <a:lnSpc>
                <a:spcPct val="100000"/>
              </a:lnSpc>
            </a:pPr>
            <a:r>
              <a:rPr lang="ko-KR" altLang="en-US" b="1">
                <a:solidFill>
                  <a:schemeClr val="bg1"/>
                </a:solidFill>
                <a:latin typeface="나눔고딕" pitchFamily="50" charset="-127"/>
                <a:ea typeface="나눔고딕" pitchFamily="50" charset="-127"/>
              </a:rPr>
              <a:t>화면설명</a:t>
            </a:r>
          </a:p>
        </p:txBody>
      </p:sp>
      <p:sp>
        <p:nvSpPr>
          <p:cNvPr id="34" name="Oval 301"/>
          <p:cNvSpPr>
            <a:spLocks noChangeArrowheads="1"/>
          </p:cNvSpPr>
          <p:nvPr/>
        </p:nvSpPr>
        <p:spPr bwMode="auto">
          <a:xfrm>
            <a:off x="10986442" y="409625"/>
            <a:ext cx="180975" cy="180975"/>
          </a:xfrm>
          <a:prstGeom prst="ellipse">
            <a:avLst/>
          </a:prstGeom>
          <a:solidFill>
            <a:srgbClr val="B2B2B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lIns="90000" anchor="ctr"/>
          <a:lstStyle>
            <a:lvl1pPr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1pPr>
            <a:lvl2pPr marL="742950" indent="-28575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2pPr>
            <a:lvl3pPr marL="11430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3pPr>
            <a:lvl4pPr marL="16002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4pPr>
            <a:lvl5pPr marL="2057400" indent="-228600" eaLnBrk="0" hangingPunct="0"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5pPr>
            <a:lvl6pPr marL="25146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6pPr>
            <a:lvl7pPr marL="29718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7pPr>
            <a:lvl8pPr marL="34290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8pPr>
            <a:lvl9pPr marL="3886200" indent="-22860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tx1"/>
                </a:solidFill>
                <a:latin typeface="돋움" pitchFamily="50" charset="-127"/>
                <a:ea typeface="돋움" pitchFamily="50" charset="-127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fld id="{2469A629-9E29-4A6F-B59B-0F41B5C3DE29}" type="slidenum">
              <a:rPr lang="ko-KR" altLang="en-US">
                <a:solidFill>
                  <a:schemeClr val="bg1"/>
                </a:solidFill>
                <a:latin typeface="HY견고딕" pitchFamily="18" charset="-127"/>
                <a:ea typeface="HY견고딕" pitchFamily="18" charset="-127"/>
              </a:rPr>
              <a:pPr algn="ctr" eaLnBrk="1" hangingPunct="1">
                <a:lnSpc>
                  <a:spcPct val="100000"/>
                </a:lnSpc>
              </a:pPr>
              <a:t>‹#›</a:t>
            </a:fld>
            <a:endParaRPr lang="en-US" altLang="ko-KR">
              <a:solidFill>
                <a:schemeClr val="bg1"/>
              </a:solidFill>
              <a:latin typeface="HY견고딕" pitchFamily="18" charset="-127"/>
              <a:ea typeface="HY견고딕" pitchFamily="18" charset="-127"/>
            </a:endParaRPr>
          </a:p>
        </p:txBody>
      </p:sp>
      <p:sp>
        <p:nvSpPr>
          <p:cNvPr id="31" name="Rectangle 1001"/>
          <p:cNvSpPr txBox="1">
            <a:spLocks noChangeArrowheads="1"/>
          </p:cNvSpPr>
          <p:nvPr/>
        </p:nvSpPr>
        <p:spPr bwMode="auto">
          <a:xfrm>
            <a:off x="6516439" y="93369"/>
            <a:ext cx="1733550" cy="199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80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  <a:cs typeface="+mj-cs"/>
              </a:defRPr>
            </a:lvl1pPr>
            <a:lvl2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2pPr>
            <a:lvl3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3pPr>
            <a:lvl4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4pPr>
            <a:lvl5pPr algn="ctr" defTabSz="1054100" rtl="0" eaLnBrk="0" fontAlgn="base" latinLnBrk="1" hangingPunct="0">
              <a:spcBef>
                <a:spcPct val="0"/>
              </a:spcBef>
              <a:spcAft>
                <a:spcPct val="0"/>
              </a:spcAft>
              <a:defRPr kumimoji="1" sz="51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5pPr>
            <a:lvl6pPr marL="4572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6pPr>
            <a:lvl7pPr marL="9144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7pPr>
            <a:lvl8pPr marL="13716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8pPr>
            <a:lvl9pPr marL="1828800" algn="ctr" rtl="0" fontAlgn="base" latinLnBrk="1">
              <a:spcBef>
                <a:spcPct val="0"/>
              </a:spcBef>
              <a:spcAft>
                <a:spcPct val="0"/>
              </a:spcAft>
              <a:defRPr kumimoji="1" sz="4400">
                <a:solidFill>
                  <a:schemeClr val="tx2"/>
                </a:solidFill>
                <a:latin typeface="굴림" pitchFamily="50" charset="-127"/>
                <a:ea typeface="굴림" pitchFamily="50" charset="-127"/>
              </a:defRPr>
            </a:lvl9pPr>
          </a:lstStyle>
          <a:p>
            <a:endParaRPr lang="ko-KR" altLang="ko-KR" b="0" kern="0" dirty="0"/>
          </a:p>
        </p:txBody>
      </p:sp>
      <p:sp>
        <p:nvSpPr>
          <p:cNvPr id="22" name="직사각형 21"/>
          <p:cNvSpPr/>
          <p:nvPr userDrawn="1"/>
        </p:nvSpPr>
        <p:spPr>
          <a:xfrm>
            <a:off x="6675580" y="98910"/>
            <a:ext cx="726482" cy="21544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ctr" defTabSz="1054100" rtl="0" eaLnBrk="1" fontAlgn="base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en-US" altLang="ko-KR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2025-1</a:t>
            </a:r>
            <a:r>
              <a:rPr kumimoji="1" lang="ko-KR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나눔고딕" pitchFamily="50" charset="-127"/>
                <a:ea typeface="나눔고딕" pitchFamily="50" charset="-127"/>
              </a:rPr>
              <a:t>학기</a:t>
            </a:r>
            <a:endParaRPr kumimoji="1" lang="ko-KR" altLang="ko-KR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나눔고딕" pitchFamily="50" charset="-127"/>
              <a:ea typeface="나눔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57" r:id="rId1"/>
    <p:sldLayoutId id="2147484193" r:id="rId2"/>
    <p:sldLayoutId id="2147484176" r:id="rId3"/>
    <p:sldLayoutId id="2147484158" r:id="rId4"/>
  </p:sldLayoutIdLst>
  <p:hf hdr="0" ftr="0" dt="0"/>
  <p:txStyles>
    <p:titleStyle>
      <a:lvl1pPr algn="l" defTabSz="1054100" rtl="0" eaLnBrk="0" fontAlgn="base" latinLnBrk="1" hangingPunct="0">
        <a:spcBef>
          <a:spcPct val="0"/>
        </a:spcBef>
        <a:spcAft>
          <a:spcPct val="0"/>
        </a:spcAft>
        <a:defRPr kumimoji="1" sz="800">
          <a:solidFill>
            <a:schemeClr val="bg1">
              <a:lumMod val="50000"/>
            </a:schemeClr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  <a:lvl2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defTabSz="1054100" rtl="0" eaLnBrk="0" fontAlgn="base" latinLnBrk="1" hangingPunct="0">
        <a:spcBef>
          <a:spcPct val="0"/>
        </a:spcBef>
        <a:spcAft>
          <a:spcPct val="0"/>
        </a:spcAft>
        <a:defRPr kumimoji="1" sz="51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95288" indent="-395288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700">
          <a:solidFill>
            <a:schemeClr val="tx1"/>
          </a:solidFill>
          <a:latin typeface="+mn-lt"/>
          <a:ea typeface="+mn-ea"/>
          <a:cs typeface="+mn-cs"/>
        </a:defRPr>
      </a:lvl1pPr>
      <a:lvl2pPr marL="855663" indent="-328613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3200">
          <a:solidFill>
            <a:schemeClr val="tx1"/>
          </a:solidFill>
          <a:latin typeface="+mn-lt"/>
          <a:ea typeface="+mn-ea"/>
        </a:defRPr>
      </a:lvl2pPr>
      <a:lvl3pPr marL="1317625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800">
          <a:solidFill>
            <a:schemeClr val="tx1"/>
          </a:solidFill>
          <a:latin typeface="+mn-lt"/>
          <a:ea typeface="+mn-ea"/>
        </a:defRPr>
      </a:lvl3pPr>
      <a:lvl4pPr marL="1843088" indent="-261938" algn="l" defTabSz="1054100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300">
          <a:solidFill>
            <a:schemeClr val="tx1"/>
          </a:solidFill>
          <a:latin typeface="+mn-lt"/>
          <a:ea typeface="+mn-ea"/>
        </a:defRPr>
      </a:lvl4pPr>
      <a:lvl5pPr marL="2370138" indent="-263525" algn="l" defTabSz="1054100" rtl="0" eaLnBrk="0" fontAlgn="base" latinLnBrk="1" hangingPunct="0">
        <a:spcBef>
          <a:spcPct val="20000"/>
        </a:spcBef>
        <a:spcAft>
          <a:spcPct val="0"/>
        </a:spcAft>
        <a:buChar char="»"/>
        <a:defRPr kumimoji="1" sz="23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4"/>
          <p:cNvSpPr txBox="1">
            <a:spLocks noChangeArrowheads="1"/>
          </p:cNvSpPr>
          <p:nvPr/>
        </p:nvSpPr>
        <p:spPr bwMode="auto">
          <a:xfrm>
            <a:off x="4704799" y="1552228"/>
            <a:ext cx="605172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2400" b="0" dirty="0" err="1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한국폴리텍</a:t>
            </a:r>
            <a:endParaRPr lang="en-US" altLang="ko-KR" sz="3200" b="0" dirty="0">
              <a:latin typeface="나눔고딕" panose="020D0604000000000000" pitchFamily="50" charset="-127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스토리보드 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(</a:t>
            </a:r>
            <a:r>
              <a:rPr lang="ko-KR" altLang="en-US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기본 게시판</a:t>
            </a:r>
            <a:r>
              <a:rPr lang="en-US" altLang="ko-KR" sz="4400" dirty="0">
                <a:latin typeface="Times New Roman" pitchFamily="18" charset="0"/>
                <a:ea typeface="나눔고딕" panose="020D0604000000000000" pitchFamily="50" charset="-127"/>
                <a:cs typeface="Times New Roman" pitchFamily="18" charset="0"/>
              </a:rPr>
              <a:t>)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  <a:p>
            <a:pPr algn="r" eaLnBrk="1" hangingPunct="1"/>
            <a:r>
              <a:rPr lang="en-US" altLang="ko-KR" sz="2800" b="0" dirty="0">
                <a:latin typeface="나눔고딕" panose="020D0604000000000000" pitchFamily="50" charset="-127"/>
                <a:ea typeface="나눔고딕" panose="020D0604000000000000" pitchFamily="50" charset="-127"/>
                <a:cs typeface="Times New Roman" pitchFamily="18" charset="0"/>
              </a:rPr>
              <a:t>Ver. 0.1</a:t>
            </a:r>
          </a:p>
          <a:p>
            <a:pPr algn="r" eaLnBrk="1" hangingPunct="1"/>
            <a:endParaRPr lang="en-US" altLang="ko-KR" sz="2800" dirty="0">
              <a:latin typeface="Times New Roman" pitchFamily="18" charset="0"/>
              <a:ea typeface="나눔고딕" panose="020D0604000000000000" pitchFamily="50" charset="-127"/>
              <a:cs typeface="Times New Roman" pitchFamily="18" charset="0"/>
            </a:endParaRPr>
          </a:p>
        </p:txBody>
      </p:sp>
      <p:pic>
        <p:nvPicPr>
          <p:cNvPr id="1026" name="Picture 2" descr="https://www.kopo.ac.kr/assets2021/img/sch_pop/logo.png">
            <a:extLst>
              <a:ext uri="{FF2B5EF4-FFF2-40B4-BE49-F238E27FC236}">
                <a16:creationId xmlns:a16="http://schemas.microsoft.com/office/drawing/2014/main" id="{B550E887-9CA2-441F-8791-19B80044A0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6937" y="6952828"/>
            <a:ext cx="1638300" cy="5048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Group 1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8965380"/>
              </p:ext>
            </p:extLst>
          </p:nvPr>
        </p:nvGraphicFramePr>
        <p:xfrm>
          <a:off x="761306" y="1480220"/>
          <a:ext cx="9913888" cy="5184582"/>
        </p:xfrm>
        <a:graphic>
          <a:graphicData uri="http://schemas.openxmlformats.org/drawingml/2006/table">
            <a:tbl>
              <a:tblPr/>
              <a:tblGrid>
                <a:gridCol w="8403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5359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80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45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74392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509442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개정번호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내용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제</a:t>
                      </a:r>
                      <a:r>
                        <a:rPr kumimoji="1" lang="en-US" altLang="ko-KR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·</a:t>
                      </a: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개정 일자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작성자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승인자</a:t>
                      </a: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DDDD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ko-KR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0.1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초안 작성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ko-KR" altLang="en-US" sz="8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나눔고딕" pitchFamily="50" charset="-127"/>
                          <a:ea typeface="나눔고딕" pitchFamily="50" charset="-127"/>
                        </a:rPr>
                        <a:t>문성진</a:t>
                      </a: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11676"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54100" rtl="0" eaLnBrk="1" fontAlgn="base" latinLnBrk="1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ko-KR" altLang="ko-KR" sz="8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나눔고딕" pitchFamily="50" charset="-127"/>
                        <a:ea typeface="나눔고딕" pitchFamily="50" charset="-127"/>
                      </a:endParaRPr>
                    </a:p>
                  </a:txBody>
                  <a:tcPr marL="105357" marR="105357" marT="52666" marB="52666" anchor="ctr" horzOverflow="overflow">
                    <a:lnL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</a:tbl>
          </a:graphicData>
        </a:graphic>
      </p:graphicFrame>
      <p:sp>
        <p:nvSpPr>
          <p:cNvPr id="5243" name="Text Box 68"/>
          <p:cNvSpPr txBox="1">
            <a:spLocks noChangeArrowheads="1"/>
          </p:cNvSpPr>
          <p:nvPr/>
        </p:nvSpPr>
        <p:spPr bwMode="auto">
          <a:xfrm>
            <a:off x="4868863" y="555625"/>
            <a:ext cx="1428750" cy="384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105357" tIns="52679" rIns="105357" bIns="52679">
            <a:spAutoFit/>
          </a:bodyPr>
          <a:lstStyle>
            <a:lvl1pPr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1pPr>
            <a:lvl2pPr marL="742950" indent="-28575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2pPr>
            <a:lvl3pPr marL="11430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3pPr>
            <a:lvl4pPr marL="16002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4pPr>
            <a:lvl5pPr marL="2057400" indent="-228600" defTabSz="1054100" eaLnBrk="0" hangingPunct="0"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5pPr>
            <a:lvl6pPr marL="25146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6pPr>
            <a:lvl7pPr marL="29718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7pPr>
            <a:lvl8pPr marL="34290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8pPr>
            <a:lvl9pPr marL="3886200" indent="-228600" defTabSz="1054100" eaLnBrk="0" fontAlgn="base" hangingPunct="0">
              <a:spcBef>
                <a:spcPct val="0"/>
              </a:spcBef>
              <a:spcAft>
                <a:spcPct val="0"/>
              </a:spcAft>
              <a:defRPr kumimoji="1" sz="2100" b="1">
                <a:solidFill>
                  <a:schemeClr val="tx1"/>
                </a:solidFill>
                <a:latin typeface="굴림" charset="-127"/>
                <a:ea typeface="굴림" charset="-127"/>
              </a:defRPr>
            </a:lvl9pPr>
          </a:lstStyle>
          <a:p>
            <a:pPr algn="ctr" eaLnBrk="1" latinLnBrk="0" hangingPunct="1"/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제</a:t>
            </a:r>
            <a:r>
              <a:rPr kumimoji="0" lang="en-US" altLang="ko-KR" sz="1800">
                <a:latin typeface="나눔고딕" pitchFamily="50" charset="-127"/>
                <a:ea typeface="나눔고딕" pitchFamily="50" charset="-127"/>
              </a:rPr>
              <a:t>.</a:t>
            </a:r>
            <a:r>
              <a:rPr kumimoji="0" lang="ko-KR" altLang="en-US" sz="1800">
                <a:latin typeface="나눔고딕" pitchFamily="50" charset="-127"/>
                <a:ea typeface="나눔고딕" pitchFamily="50" charset="-127"/>
              </a:rPr>
              <a:t>개정 이력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게시판</a:t>
            </a:r>
            <a:r>
              <a:rPr lang="en-US" altLang="ko-KR" dirty="0"/>
              <a:t> DB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6145532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BB87EA-166F-4CE7-A364-A9B78A510099}"/>
              </a:ext>
            </a:extLst>
          </p:cNvPr>
          <p:cNvSpPr txBox="1"/>
          <p:nvPr/>
        </p:nvSpPr>
        <p:spPr>
          <a:xfrm>
            <a:off x="2229360" y="2490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논리</a:t>
            </a:r>
            <a:endParaRPr lang="ko-KR" altLang="en-US" sz="800" b="0" dirty="0">
              <a:solidFill>
                <a:schemeClr val="bg1">
                  <a:lumMod val="50000"/>
                </a:schemeClr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A0681C-5DDB-44F8-A087-0ED5685E10F9}"/>
              </a:ext>
            </a:extLst>
          </p:cNvPr>
          <p:cNvSpPr txBox="1"/>
          <p:nvPr/>
        </p:nvSpPr>
        <p:spPr>
          <a:xfrm>
            <a:off x="4821648" y="2490816"/>
            <a:ext cx="389850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800" b="0" dirty="0">
                <a:solidFill>
                  <a:schemeClr val="bg1">
                    <a:lumMod val="50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물리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36B2F0F4-515B-4CA9-873F-5478D3E582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1666" y="2681287"/>
            <a:ext cx="3152775" cy="26384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A6A89257-C81A-4C3F-8D48-9EAC29EE41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199" y="2741504"/>
            <a:ext cx="1314450" cy="2609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85260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9D426-DA99-4116-A7FB-98B7A9E8E38B}"/>
              </a:ext>
            </a:extLst>
          </p:cNvPr>
          <p:cNvSpPr/>
          <p:nvPr/>
        </p:nvSpPr>
        <p:spPr>
          <a:xfrm>
            <a:off x="0" y="4465354"/>
            <a:ext cx="8995726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    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COMMENT =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ko-KR" altLang="en-US" sz="1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BOARD_SJ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BOARD_SJ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게시물제목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BOARD_CN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BOARD_CN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게시물설명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INQIRE_CO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INQIRE_CO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조회횟수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CREAT_IP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CREAT_IP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생성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IP'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NOTICE_AT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NOTICE_AT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공지여부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OTHBC_AT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OTHBC_AT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공개여부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USE_AT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USE_AT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사용여부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ATCH_FILE_ID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ATCH_FILE_ID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첨부파일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FRST_REGIST_PNTTM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FRST_REGIST_PNTTM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최초등록시점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FRST_REGISTER_ID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FRST_REGISTER_ID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최초등록자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LAST_UPDT_PNTTM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LAST_UPDT_PNTTM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최종수정시점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altLang="ko-KR" sz="11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BOARD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CHANGE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COLUMN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LAST_UPDUSR_ID </a:t>
            </a:r>
            <a:r>
              <a:rPr lang="en-US" altLang="ko-KR" sz="1100" b="1" dirty="0" err="1">
                <a:solidFill>
                  <a:srgbClr val="000000"/>
                </a:solidFill>
                <a:latin typeface="Consolas" panose="020B0609020204030204" pitchFamily="49" charset="0"/>
              </a:rPr>
              <a:t>LAST_UPDUSR_ID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100" b="1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100" b="1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100" b="1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100" b="1" dirty="0">
                <a:solidFill>
                  <a:srgbClr val="000000"/>
                </a:solidFill>
                <a:latin typeface="Consolas" panose="020B0609020204030204" pitchFamily="49" charset="0"/>
              </a:rPr>
              <a:t> COMMENT 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'</a:t>
            </a:r>
            <a:r>
              <a:rPr lang="ko-KR" altLang="en-US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최종수정자</a:t>
            </a:r>
            <a:r>
              <a:rPr lang="en-US" altLang="ko-KR" sz="1100" b="1" dirty="0">
                <a:solidFill>
                  <a:srgbClr val="008000"/>
                </a:solidFill>
                <a:latin typeface="Consolas" panose="020B0609020204030204" pitchFamily="49" charset="0"/>
              </a:rPr>
              <a:t>ID'</a:t>
            </a:r>
            <a:r>
              <a:rPr lang="en-US" altLang="ko-KR" sz="1100" b="1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  <a:endParaRPr lang="ko-KR" altLang="en-US" sz="1100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ADCD863-CFE4-46F4-B9E0-1C71BF3921FE}"/>
              </a:ext>
            </a:extLst>
          </p:cNvPr>
          <p:cNvSpPr/>
          <p:nvPr/>
        </p:nvSpPr>
        <p:spPr>
          <a:xfrm>
            <a:off x="321589" y="864954"/>
            <a:ext cx="8301533" cy="30162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CREATE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BOARD_ID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NOT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BOARD_SJ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BOARD_CN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MEDIUMTEXT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INQIRE_CO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INTEGER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CREAT_IP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30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NOTICE_AT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OTHBC_AT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USE_AT      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ATCH_FILE_ID  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FRST_REGIST_PNTTM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FRST_REGISTER_ID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100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LAST_UPDT_PNTTM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DATETIME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LAST_UPDUSR_ID       </a:t>
            </a:r>
            <a:r>
              <a:rPr lang="en-US" altLang="ko-KR" sz="1000" dirty="0">
                <a:solidFill>
                  <a:srgbClr val="000080"/>
                </a:solidFill>
                <a:latin typeface="Consolas" panose="020B0609020204030204" pitchFamily="49" charset="0"/>
              </a:rPr>
              <a:t>VARCHAR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ko-KR" sz="1000" dirty="0">
                <a:solidFill>
                  <a:srgbClr val="0000FF"/>
                </a:solidFill>
                <a:latin typeface="Consolas" panose="020B0609020204030204" pitchFamily="49" charset="0"/>
              </a:rPr>
              <a:t>20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NULL</a:t>
            </a:r>
          </a:p>
          <a:p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  <a:p>
            <a:endParaRPr lang="ko-KR" altLang="en-US" sz="1000" dirty="0">
              <a:latin typeface="Consolas" panose="020B0609020204030204" pitchFamily="49" charset="0"/>
            </a:endParaRP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ALTER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TABLE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BOARD</a:t>
            </a:r>
          </a:p>
          <a:p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ADD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PRIMARY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ko-KR" sz="1000" dirty="0">
                <a:solidFill>
                  <a:srgbClr val="800000"/>
                </a:solidFill>
                <a:latin typeface="Consolas" panose="020B0609020204030204" pitchFamily="49" charset="0"/>
              </a:rPr>
              <a:t>KEY</a:t>
            </a:r>
            <a:r>
              <a:rPr lang="en-US" altLang="ko-KR" sz="1000" dirty="0">
                <a:solidFill>
                  <a:srgbClr val="000000"/>
                </a:solidFill>
                <a:latin typeface="Consolas" panose="020B0609020204030204" pitchFamily="49" charset="0"/>
              </a:rPr>
              <a:t> (BOARD_ID)</a:t>
            </a:r>
            <a:r>
              <a:rPr lang="en-US" altLang="ko-KR" sz="1000" dirty="0">
                <a:solidFill>
                  <a:srgbClr val="FF0000"/>
                </a:solidFill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1287488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90990D63-31D9-4956-9557-260CB68FA2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기본 게시판</a:t>
            </a:r>
            <a:r>
              <a:rPr lang="en-US" altLang="ko-KR" dirty="0"/>
              <a:t> </a:t>
            </a:r>
            <a:r>
              <a:rPr lang="ko-KR" altLang="en-US" dirty="0"/>
              <a:t>스토리보드</a:t>
            </a:r>
            <a:endParaRPr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23803906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9803356"/>
              </p:ext>
            </p:extLst>
          </p:nvPr>
        </p:nvGraphicFramePr>
        <p:xfrm>
          <a:off x="9114234" y="634786"/>
          <a:ext cx="2088232" cy="212850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,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작성자로 검색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공지게시글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영역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최상단에 항상 존재 함</a:t>
                      </a:r>
                      <a:r>
                        <a:rPr lang="en-US" altLang="ko-KR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  <a:endParaRPr lang="ko-KR" altLang="en-US" sz="800" b="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 게시글이면 작성자 및 관리자만 상세페이지 이동 가능하도록 함</a:t>
                      </a:r>
                      <a:endParaRPr lang="en-US" altLang="ko-KR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페이징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기능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글쓰기 버튼 클릭 시 등록페이지로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검색 시 조건 데이터가 없을 때 화면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4" name="그림 3">
            <a:extLst>
              <a:ext uri="{FF2B5EF4-FFF2-40B4-BE49-F238E27FC236}">
                <a16:creationId xmlns:a16="http://schemas.microsoft.com/office/drawing/2014/main" id="{6C22686A-5D0A-43EA-B8F0-A373C104D5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362" y="5368652"/>
            <a:ext cx="7488835" cy="6841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CCBB7243-545C-4D62-AD7C-8B02BE39621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74558"/>
          <a:stretch/>
        </p:blipFill>
        <p:spPr>
          <a:xfrm>
            <a:off x="1144164" y="1768253"/>
            <a:ext cx="7818090" cy="792088"/>
          </a:xfrm>
          <a:prstGeom prst="rect">
            <a:avLst/>
          </a:prstGeom>
        </p:spPr>
      </p:pic>
      <p:sp>
        <p:nvSpPr>
          <p:cNvPr id="25" name="타원 24">
            <a:extLst>
              <a:ext uri="{FF2B5EF4-FFF2-40B4-BE49-F238E27FC236}">
                <a16:creationId xmlns:a16="http://schemas.microsoft.com/office/drawing/2014/main" id="{246AEEDA-98CB-4732-838E-EB5F2C692B33}"/>
              </a:ext>
            </a:extLst>
          </p:cNvPr>
          <p:cNvSpPr/>
          <p:nvPr/>
        </p:nvSpPr>
        <p:spPr>
          <a:xfrm>
            <a:off x="3857650" y="184026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30A97C5C-7B69-47A5-BAB3-E98B6B8E539B}"/>
              </a:ext>
            </a:extLst>
          </p:cNvPr>
          <p:cNvSpPr/>
          <p:nvPr/>
        </p:nvSpPr>
        <p:spPr>
          <a:xfrm>
            <a:off x="1303809" y="53686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336744B1-3DAA-4E25-933C-FE011F2016E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8600212"/>
              </p:ext>
            </p:extLst>
          </p:nvPr>
        </p:nvGraphicFramePr>
        <p:xfrm>
          <a:off x="1265362" y="2632348"/>
          <a:ext cx="7560840" cy="1328928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13401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57121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953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19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492968">
                  <a:extLst>
                    <a:ext uri="{9D8B030D-6E8A-4147-A177-3AD203B41FA5}">
                      <a16:colId xmlns:a16="http://schemas.microsoft.com/office/drawing/2014/main" val="397764705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번호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공지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u="sng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  제목</a:t>
                      </a:r>
                      <a:r>
                        <a:rPr lang="en-US" altLang="ko-KR" sz="1100" u="sng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0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9" name="Pagination">
            <a:extLst>
              <a:ext uri="{FF2B5EF4-FFF2-40B4-BE49-F238E27FC236}">
                <a16:creationId xmlns:a16="http://schemas.microsoft.com/office/drawing/2014/main" id="{74A6B651-C6F0-9C0D-3372-678EC6FA5A41}"/>
              </a:ext>
            </a:extLst>
          </p:cNvPr>
          <p:cNvSpPr txBox="1"/>
          <p:nvPr/>
        </p:nvSpPr>
        <p:spPr>
          <a:xfrm>
            <a:off x="4371349" y="4255752"/>
            <a:ext cx="1646541" cy="212366"/>
          </a:xfrm>
          <a:prstGeom prst="rect">
            <a:avLst/>
          </a:prstGeom>
          <a:noFill/>
          <a:ln>
            <a:noFill/>
          </a:ln>
        </p:spPr>
        <p:txBody>
          <a:bodyPr wrap="none" lIns="73152" tIns="36576" rIns="73152" bIns="36576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&lt;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2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3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4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…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9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10</a:t>
            </a:r>
            <a:r>
              <a:rPr lang="en-US" sz="900" dirty="0">
                <a:latin typeface="Segoe UI" panose="020B0502040204020203" pitchFamily="34" charset="0"/>
                <a:cs typeface="Segoe UI" panose="020B0502040204020203" pitchFamily="34" charset="0"/>
              </a:rPr>
              <a:t>   </a:t>
            </a:r>
            <a:r>
              <a:rPr lang="en-US" sz="900" u="sng" dirty="0">
                <a:latin typeface="Segoe UI" panose="020B0502040204020203" pitchFamily="34" charset="0"/>
                <a:cs typeface="Segoe UI" panose="020B0502040204020203" pitchFamily="34" charset="0"/>
              </a:rPr>
              <a:t>&gt;</a:t>
            </a:r>
          </a:p>
        </p:txBody>
      </p:sp>
      <p:sp>
        <p:nvSpPr>
          <p:cNvPr id="14" name="타원 13">
            <a:extLst>
              <a:ext uri="{FF2B5EF4-FFF2-40B4-BE49-F238E27FC236}">
                <a16:creationId xmlns:a16="http://schemas.microsoft.com/office/drawing/2014/main" id="{AB6E1D8F-7AE6-FA4A-42EA-69D4E9E29090}"/>
              </a:ext>
            </a:extLst>
          </p:cNvPr>
          <p:cNvSpPr/>
          <p:nvPr/>
        </p:nvSpPr>
        <p:spPr>
          <a:xfrm>
            <a:off x="4371349" y="4217919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5" name="Button">
            <a:extLst>
              <a:ext uri="{FF2B5EF4-FFF2-40B4-BE49-F238E27FC236}">
                <a16:creationId xmlns:a16="http://schemas.microsoft.com/office/drawing/2014/main" id="{C696EA18-1776-66E9-7500-E62829F69422}"/>
              </a:ext>
            </a:extLst>
          </p:cNvPr>
          <p:cNvSpPr/>
          <p:nvPr/>
        </p:nvSpPr>
        <p:spPr>
          <a:xfrm>
            <a:off x="8186181" y="4157579"/>
            <a:ext cx="595804" cy="310539"/>
          </a:xfrm>
          <a:prstGeom prst="roundRect">
            <a:avLst>
              <a:gd name="adj" fmla="val 11182"/>
            </a:avLst>
          </a:prstGeom>
          <a:solidFill>
            <a:srgbClr val="FFFFFF"/>
          </a:solidFill>
          <a:ln w="6350">
            <a:solidFill>
              <a:srgbClr val="80808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none" lIns="91440" tIns="64008" rIns="91440" bIns="64008" numCol="1" spcCol="0" rtlCol="0" fromWordArt="0" anchor="ctr" anchorCtr="0" forceAA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sz="1050" dirty="0">
                <a:solidFill>
                  <a:srgbClr val="5F5F5F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글쓰기</a:t>
            </a:r>
            <a:endParaRPr lang="en-US" sz="1050" dirty="0">
              <a:solidFill>
                <a:srgbClr val="5F5F5F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B71ECC87-58C9-CAE6-832A-E85055943362}"/>
              </a:ext>
            </a:extLst>
          </p:cNvPr>
          <p:cNvSpPr/>
          <p:nvPr/>
        </p:nvSpPr>
        <p:spPr>
          <a:xfrm>
            <a:off x="8114173" y="4168833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CD7737B-FC2C-9E59-8C81-BA9A5D040A81}"/>
              </a:ext>
            </a:extLst>
          </p:cNvPr>
          <p:cNvSpPr/>
          <p:nvPr/>
        </p:nvSpPr>
        <p:spPr>
          <a:xfrm>
            <a:off x="1625402" y="3064396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8" name="Lock">
            <a:extLst>
              <a:ext uri="{FF2B5EF4-FFF2-40B4-BE49-F238E27FC236}">
                <a16:creationId xmlns:a16="http://schemas.microsoft.com/office/drawing/2014/main" id="{96DA6C1B-C422-18EB-EF6A-0A249BB22778}"/>
              </a:ext>
            </a:extLst>
          </p:cNvPr>
          <p:cNvSpPr>
            <a:spLocks noChangeAspect="1" noEditPoints="1"/>
          </p:cNvSpPr>
          <p:nvPr/>
        </p:nvSpPr>
        <p:spPr bwMode="auto">
          <a:xfrm>
            <a:off x="2692823" y="3721709"/>
            <a:ext cx="111125" cy="147637"/>
          </a:xfrm>
          <a:custGeom>
            <a:avLst/>
            <a:gdLst>
              <a:gd name="T0" fmla="*/ 226 w 453"/>
              <a:gd name="T1" fmla="*/ 0 h 600"/>
              <a:gd name="T2" fmla="*/ 80 w 453"/>
              <a:gd name="T3" fmla="*/ 146 h 600"/>
              <a:gd name="T4" fmla="*/ 80 w 453"/>
              <a:gd name="T5" fmla="*/ 226 h 600"/>
              <a:gd name="T6" fmla="*/ 40 w 453"/>
              <a:gd name="T7" fmla="*/ 226 h 600"/>
              <a:gd name="T8" fmla="*/ 0 w 453"/>
              <a:gd name="T9" fmla="*/ 266 h 600"/>
              <a:gd name="T10" fmla="*/ 0 w 453"/>
              <a:gd name="T11" fmla="*/ 560 h 600"/>
              <a:gd name="T12" fmla="*/ 40 w 453"/>
              <a:gd name="T13" fmla="*/ 600 h 600"/>
              <a:gd name="T14" fmla="*/ 413 w 453"/>
              <a:gd name="T15" fmla="*/ 600 h 600"/>
              <a:gd name="T16" fmla="*/ 453 w 453"/>
              <a:gd name="T17" fmla="*/ 560 h 600"/>
              <a:gd name="T18" fmla="*/ 453 w 453"/>
              <a:gd name="T19" fmla="*/ 266 h 600"/>
              <a:gd name="T20" fmla="*/ 413 w 453"/>
              <a:gd name="T21" fmla="*/ 226 h 600"/>
              <a:gd name="T22" fmla="*/ 373 w 453"/>
              <a:gd name="T23" fmla="*/ 226 h 600"/>
              <a:gd name="T24" fmla="*/ 373 w 453"/>
              <a:gd name="T25" fmla="*/ 146 h 600"/>
              <a:gd name="T26" fmla="*/ 226 w 453"/>
              <a:gd name="T27" fmla="*/ 0 h 600"/>
              <a:gd name="T28" fmla="*/ 226 w 453"/>
              <a:gd name="T29" fmla="*/ 26 h 600"/>
              <a:gd name="T30" fmla="*/ 346 w 453"/>
              <a:gd name="T31" fmla="*/ 146 h 600"/>
              <a:gd name="T32" fmla="*/ 346 w 453"/>
              <a:gd name="T33" fmla="*/ 226 h 600"/>
              <a:gd name="T34" fmla="*/ 106 w 453"/>
              <a:gd name="T35" fmla="*/ 226 h 600"/>
              <a:gd name="T36" fmla="*/ 106 w 453"/>
              <a:gd name="T37" fmla="*/ 146 h 600"/>
              <a:gd name="T38" fmla="*/ 226 w 453"/>
              <a:gd name="T39" fmla="*/ 26 h 600"/>
              <a:gd name="T40" fmla="*/ 40 w 453"/>
              <a:gd name="T41" fmla="*/ 253 h 600"/>
              <a:gd name="T42" fmla="*/ 413 w 453"/>
              <a:gd name="T43" fmla="*/ 253 h 600"/>
              <a:gd name="T44" fmla="*/ 426 w 453"/>
              <a:gd name="T45" fmla="*/ 266 h 600"/>
              <a:gd name="T46" fmla="*/ 426 w 453"/>
              <a:gd name="T47" fmla="*/ 560 h 600"/>
              <a:gd name="T48" fmla="*/ 413 w 453"/>
              <a:gd name="T49" fmla="*/ 573 h 600"/>
              <a:gd name="T50" fmla="*/ 40 w 453"/>
              <a:gd name="T51" fmla="*/ 573 h 600"/>
              <a:gd name="T52" fmla="*/ 26 w 453"/>
              <a:gd name="T53" fmla="*/ 560 h 600"/>
              <a:gd name="T54" fmla="*/ 26 w 453"/>
              <a:gd name="T55" fmla="*/ 266 h 600"/>
              <a:gd name="T56" fmla="*/ 40 w 453"/>
              <a:gd name="T57" fmla="*/ 253 h 600"/>
              <a:gd name="T58" fmla="*/ 226 w 453"/>
              <a:gd name="T59" fmla="*/ 346 h 600"/>
              <a:gd name="T60" fmla="*/ 186 w 453"/>
              <a:gd name="T61" fmla="*/ 386 h 600"/>
              <a:gd name="T62" fmla="*/ 200 w 453"/>
              <a:gd name="T63" fmla="*/ 416 h 600"/>
              <a:gd name="T64" fmla="*/ 200 w 453"/>
              <a:gd name="T65" fmla="*/ 453 h 600"/>
              <a:gd name="T66" fmla="*/ 226 w 453"/>
              <a:gd name="T67" fmla="*/ 480 h 600"/>
              <a:gd name="T68" fmla="*/ 253 w 453"/>
              <a:gd name="T69" fmla="*/ 453 h 600"/>
              <a:gd name="T70" fmla="*/ 253 w 453"/>
              <a:gd name="T71" fmla="*/ 416 h 600"/>
              <a:gd name="T72" fmla="*/ 266 w 453"/>
              <a:gd name="T73" fmla="*/ 386 h 600"/>
              <a:gd name="T74" fmla="*/ 226 w 453"/>
              <a:gd name="T75" fmla="*/ 346 h 60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</a:cxnLst>
            <a:rect l="0" t="0" r="r" b="b"/>
            <a:pathLst>
              <a:path w="453" h="600">
                <a:moveTo>
                  <a:pt x="226" y="0"/>
                </a:moveTo>
                <a:cubicBezTo>
                  <a:pt x="146" y="0"/>
                  <a:pt x="80" y="65"/>
                  <a:pt x="80" y="146"/>
                </a:cubicBezTo>
                <a:lnTo>
                  <a:pt x="80" y="226"/>
                </a:lnTo>
                <a:lnTo>
                  <a:pt x="40" y="226"/>
                </a:lnTo>
                <a:cubicBezTo>
                  <a:pt x="18" y="226"/>
                  <a:pt x="0" y="244"/>
                  <a:pt x="0" y="266"/>
                </a:cubicBezTo>
                <a:lnTo>
                  <a:pt x="0" y="560"/>
                </a:lnTo>
                <a:cubicBezTo>
                  <a:pt x="0" y="582"/>
                  <a:pt x="18" y="600"/>
                  <a:pt x="40" y="600"/>
                </a:cubicBezTo>
                <a:lnTo>
                  <a:pt x="413" y="600"/>
                </a:lnTo>
                <a:cubicBezTo>
                  <a:pt x="435" y="600"/>
                  <a:pt x="453" y="582"/>
                  <a:pt x="453" y="560"/>
                </a:cubicBezTo>
                <a:lnTo>
                  <a:pt x="453" y="266"/>
                </a:lnTo>
                <a:cubicBezTo>
                  <a:pt x="453" y="244"/>
                  <a:pt x="435" y="226"/>
                  <a:pt x="413" y="226"/>
                </a:cubicBezTo>
                <a:lnTo>
                  <a:pt x="373" y="226"/>
                </a:lnTo>
                <a:lnTo>
                  <a:pt x="373" y="146"/>
                </a:lnTo>
                <a:cubicBezTo>
                  <a:pt x="373" y="65"/>
                  <a:pt x="307" y="0"/>
                  <a:pt x="226" y="0"/>
                </a:cubicBezTo>
                <a:close/>
                <a:moveTo>
                  <a:pt x="226" y="26"/>
                </a:moveTo>
                <a:cubicBezTo>
                  <a:pt x="293" y="26"/>
                  <a:pt x="346" y="80"/>
                  <a:pt x="346" y="146"/>
                </a:cubicBezTo>
                <a:lnTo>
                  <a:pt x="346" y="226"/>
                </a:lnTo>
                <a:lnTo>
                  <a:pt x="106" y="226"/>
                </a:lnTo>
                <a:lnTo>
                  <a:pt x="106" y="146"/>
                </a:lnTo>
                <a:cubicBezTo>
                  <a:pt x="106" y="80"/>
                  <a:pt x="160" y="26"/>
                  <a:pt x="226" y="26"/>
                </a:cubicBezTo>
                <a:close/>
                <a:moveTo>
                  <a:pt x="40" y="253"/>
                </a:moveTo>
                <a:lnTo>
                  <a:pt x="413" y="253"/>
                </a:lnTo>
                <a:cubicBezTo>
                  <a:pt x="421" y="253"/>
                  <a:pt x="426" y="259"/>
                  <a:pt x="426" y="266"/>
                </a:cubicBezTo>
                <a:lnTo>
                  <a:pt x="426" y="560"/>
                </a:lnTo>
                <a:cubicBezTo>
                  <a:pt x="426" y="567"/>
                  <a:pt x="421" y="573"/>
                  <a:pt x="413" y="573"/>
                </a:cubicBezTo>
                <a:lnTo>
                  <a:pt x="40" y="573"/>
                </a:lnTo>
                <a:cubicBezTo>
                  <a:pt x="32" y="573"/>
                  <a:pt x="26" y="567"/>
                  <a:pt x="26" y="560"/>
                </a:cubicBezTo>
                <a:lnTo>
                  <a:pt x="26" y="266"/>
                </a:lnTo>
                <a:cubicBezTo>
                  <a:pt x="26" y="259"/>
                  <a:pt x="32" y="253"/>
                  <a:pt x="40" y="253"/>
                </a:cubicBezTo>
                <a:close/>
                <a:moveTo>
                  <a:pt x="226" y="346"/>
                </a:moveTo>
                <a:cubicBezTo>
                  <a:pt x="204" y="346"/>
                  <a:pt x="186" y="364"/>
                  <a:pt x="186" y="386"/>
                </a:cubicBezTo>
                <a:cubicBezTo>
                  <a:pt x="186" y="398"/>
                  <a:pt x="192" y="409"/>
                  <a:pt x="200" y="416"/>
                </a:cubicBezTo>
                <a:lnTo>
                  <a:pt x="200" y="453"/>
                </a:lnTo>
                <a:cubicBezTo>
                  <a:pt x="200" y="468"/>
                  <a:pt x="212" y="480"/>
                  <a:pt x="226" y="480"/>
                </a:cubicBezTo>
                <a:cubicBezTo>
                  <a:pt x="241" y="480"/>
                  <a:pt x="253" y="468"/>
                  <a:pt x="253" y="453"/>
                </a:cubicBezTo>
                <a:lnTo>
                  <a:pt x="253" y="416"/>
                </a:lnTo>
                <a:cubicBezTo>
                  <a:pt x="261" y="409"/>
                  <a:pt x="266" y="398"/>
                  <a:pt x="266" y="386"/>
                </a:cubicBezTo>
                <a:cubicBezTo>
                  <a:pt x="266" y="364"/>
                  <a:pt x="249" y="346"/>
                  <a:pt x="226" y="346"/>
                </a:cubicBezTo>
                <a:close/>
              </a:path>
            </a:pathLst>
          </a:custGeom>
          <a:solidFill>
            <a:srgbClr val="5F5F5F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90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E9162949-20E1-F04C-2DF3-310C7B72A4FA}"/>
              </a:ext>
            </a:extLst>
          </p:cNvPr>
          <p:cNvSpPr/>
          <p:nvPr/>
        </p:nvSpPr>
        <p:spPr>
          <a:xfrm>
            <a:off x="2548807" y="366367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473160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그림 1">
            <a:extLst>
              <a:ext uri="{FF2B5EF4-FFF2-40B4-BE49-F238E27FC236}">
                <a16:creationId xmlns:a16="http://schemas.microsoft.com/office/drawing/2014/main" id="{2A1BB060-5EAF-4793-A794-40A6E69E93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3354" y="1840260"/>
            <a:ext cx="7713114" cy="5472608"/>
          </a:xfrm>
          <a:prstGeom prst="rect">
            <a:avLst/>
          </a:prstGeom>
        </p:spPr>
      </p:pic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F14E5C4A-F5E0-452B-93B3-61FF35062A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9437333"/>
              </p:ext>
            </p:extLst>
          </p:nvPr>
        </p:nvGraphicFramePr>
        <p:xfrm>
          <a:off x="9114234" y="634786"/>
          <a:ext cx="2088232" cy="2053578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제목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(input)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공지여부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(radio)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비공개여부 설정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(radio)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4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로그인 계정 </a:t>
                      </a:r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ID</a:t>
                      </a:r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노출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5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내용 입력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(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textarea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- </a:t>
                      </a:r>
                      <a:r>
                        <a:rPr lang="en-US" altLang="ko-KR" sz="800" b="0" dirty="0" err="1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TinyMCE</a:t>
                      </a:r>
                      <a:r>
                        <a:rPr lang="en-US" altLang="ko-KR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 </a:t>
                      </a: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에디터 적용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6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파일첨부 기능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7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폼데이터 등록 및 수정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8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타원 3">
            <a:extLst>
              <a:ext uri="{FF2B5EF4-FFF2-40B4-BE49-F238E27FC236}">
                <a16:creationId xmlns:a16="http://schemas.microsoft.com/office/drawing/2014/main" id="{F65AA8B1-8828-4E6E-A37E-E586A3CC1A21}"/>
              </a:ext>
            </a:extLst>
          </p:cNvPr>
          <p:cNvSpPr/>
          <p:nvPr/>
        </p:nvSpPr>
        <p:spPr>
          <a:xfrm>
            <a:off x="2129458" y="191226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6DBB7E2B-1EC4-44FD-A74D-5396DFAB9A72}"/>
              </a:ext>
            </a:extLst>
          </p:cNvPr>
          <p:cNvSpPr/>
          <p:nvPr/>
        </p:nvSpPr>
        <p:spPr>
          <a:xfrm>
            <a:off x="2057450" y="2312064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C811BF81-16D5-4286-9B9E-400821637550}"/>
              </a:ext>
            </a:extLst>
          </p:cNvPr>
          <p:cNvSpPr/>
          <p:nvPr/>
        </p:nvSpPr>
        <p:spPr>
          <a:xfrm>
            <a:off x="2057450" y="26398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6B4A0122-3FB0-49BE-920A-8BC3B151EDD7}"/>
              </a:ext>
            </a:extLst>
          </p:cNvPr>
          <p:cNvSpPr/>
          <p:nvPr/>
        </p:nvSpPr>
        <p:spPr>
          <a:xfrm>
            <a:off x="2057450" y="296764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4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B7A54530-59A6-4136-B224-FE12924D30C5}"/>
              </a:ext>
            </a:extLst>
          </p:cNvPr>
          <p:cNvSpPr/>
          <p:nvPr/>
        </p:nvSpPr>
        <p:spPr>
          <a:xfrm>
            <a:off x="2057450" y="356845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5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D5059501-BAD6-476D-A6E0-BB1919594410}"/>
              </a:ext>
            </a:extLst>
          </p:cNvPr>
          <p:cNvSpPr/>
          <p:nvPr/>
        </p:nvSpPr>
        <p:spPr>
          <a:xfrm>
            <a:off x="2096170" y="6520780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6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07E2F385-C18A-425A-9835-BF38EB30A0DB}"/>
              </a:ext>
            </a:extLst>
          </p:cNvPr>
          <p:cNvSpPr/>
          <p:nvPr/>
        </p:nvSpPr>
        <p:spPr>
          <a:xfrm>
            <a:off x="7746082" y="69528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7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60B7AD7F-6C20-4D9F-B4CB-C25383423186}"/>
              </a:ext>
            </a:extLst>
          </p:cNvPr>
          <p:cNvSpPr/>
          <p:nvPr/>
        </p:nvSpPr>
        <p:spPr>
          <a:xfrm>
            <a:off x="8326275" y="6952828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8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103270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표 1"/>
          <p:cNvGraphicFramePr>
            <a:graphicFrameLocks noGrp="1"/>
          </p:cNvGraphicFramePr>
          <p:nvPr/>
        </p:nvGraphicFramePr>
        <p:xfrm>
          <a:off x="9114234" y="634786"/>
          <a:ext cx="2088232" cy="200658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133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748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1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/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수정페이지로 이동</a:t>
                      </a:r>
                      <a:endParaRPr lang="en-US" altLang="ko-KR" sz="800" b="0" dirty="0">
                        <a:solidFill>
                          <a:schemeClr val="tx1"/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2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b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게시 글 삭제 후 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658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3</a:t>
                      </a:r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8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604000000000000" pitchFamily="50" charset="-127"/>
                          <a:ea typeface="나눔고딕" panose="020D0604000000000000" pitchFamily="50" charset="-127"/>
                        </a:rPr>
                        <a:t>목록페이지로 이동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07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88286"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8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604000000000000" pitchFamily="50" charset="-127"/>
                        <a:ea typeface="나눔고딕" panose="020D0604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pic>
        <p:nvPicPr>
          <p:cNvPr id="3" name="그림 2">
            <a:extLst>
              <a:ext uri="{FF2B5EF4-FFF2-40B4-BE49-F238E27FC236}">
                <a16:creationId xmlns:a16="http://schemas.microsoft.com/office/drawing/2014/main" id="{0427631C-DCCC-4C28-B221-8E116204E0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1818"/>
          <a:stretch/>
        </p:blipFill>
        <p:spPr>
          <a:xfrm>
            <a:off x="617290" y="5656684"/>
            <a:ext cx="7610218" cy="432048"/>
          </a:xfrm>
          <a:prstGeom prst="rect">
            <a:avLst/>
          </a:prstGeom>
        </p:spPr>
      </p:pic>
      <p:sp>
        <p:nvSpPr>
          <p:cNvPr id="11" name="타원 10">
            <a:extLst>
              <a:ext uri="{FF2B5EF4-FFF2-40B4-BE49-F238E27FC236}">
                <a16:creationId xmlns:a16="http://schemas.microsoft.com/office/drawing/2014/main" id="{FA16D8FE-53DC-4FF3-AB7D-BCA743480AAE}"/>
              </a:ext>
            </a:extLst>
          </p:cNvPr>
          <p:cNvSpPr/>
          <p:nvPr/>
        </p:nvSpPr>
        <p:spPr>
          <a:xfrm>
            <a:off x="6377930" y="57286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1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2" name="타원 11">
            <a:extLst>
              <a:ext uri="{FF2B5EF4-FFF2-40B4-BE49-F238E27FC236}">
                <a16:creationId xmlns:a16="http://schemas.microsoft.com/office/drawing/2014/main" id="{A4C9FE9E-E491-4144-BE58-444F84D63418}"/>
              </a:ext>
            </a:extLst>
          </p:cNvPr>
          <p:cNvSpPr/>
          <p:nvPr/>
        </p:nvSpPr>
        <p:spPr>
          <a:xfrm>
            <a:off x="6881986" y="57286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2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E2C7E30B-C47F-4AB0-B733-C16D1E50DFC3}"/>
              </a:ext>
            </a:extLst>
          </p:cNvPr>
          <p:cNvSpPr/>
          <p:nvPr/>
        </p:nvSpPr>
        <p:spPr>
          <a:xfrm>
            <a:off x="7554747" y="5728692"/>
            <a:ext cx="144016" cy="144016"/>
          </a:xfrm>
          <a:prstGeom prst="ellipse">
            <a:avLst/>
          </a:prstGeom>
          <a:solidFill>
            <a:srgbClr val="FF0000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b="0" dirty="0">
                <a:solidFill>
                  <a:schemeClr val="bg1"/>
                </a:solidFill>
                <a:latin typeface="나눔고딕" panose="020D0604000000000000" pitchFamily="50" charset="-127"/>
                <a:ea typeface="나눔고딕" panose="020D0604000000000000" pitchFamily="50" charset="-127"/>
              </a:rPr>
              <a:t>3</a:t>
            </a:r>
            <a:endParaRPr lang="ko-KR" altLang="en-US" sz="800" b="0" dirty="0">
              <a:solidFill>
                <a:schemeClr val="bg1"/>
              </a:solidFill>
              <a:latin typeface="나눔고딕" panose="020D0604000000000000" pitchFamily="50" charset="-127"/>
              <a:ea typeface="나눔고딕" panose="020D0604000000000000" pitchFamily="50" charset="-127"/>
            </a:endParaRP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A58FE02D-6903-AAE5-6FAD-B91DA0D20B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02590381"/>
              </p:ext>
            </p:extLst>
          </p:nvPr>
        </p:nvGraphicFramePr>
        <p:xfrm>
          <a:off x="1697410" y="1768252"/>
          <a:ext cx="6437546" cy="3837432"/>
        </p:xfrm>
        <a:graphic>
          <a:graphicData uri="http://schemas.openxmlformats.org/drawingml/2006/table">
            <a:tbl>
              <a:tblPr firstRow="1" firstCol="1">
                <a:tableStyleId>{5C22544A-7EE6-4342-B048-85BDC9FD1C3A}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4545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제목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2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작성자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문성진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작성일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YYYY-MM-DD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7971641"/>
                  </a:ext>
                </a:extLst>
              </a:tr>
              <a:tr h="221488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조회수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3293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첨부파일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01655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내용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내가 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1</a:t>
                      </a:r>
                      <a:r>
                        <a:rPr lang="ko-KR" altLang="en-US" sz="1100" dirty="0" err="1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등해서</a:t>
                      </a:r>
                      <a:r>
                        <a:rPr lang="ko-KR" altLang="en-US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 상품권 타간다</a:t>
                      </a:r>
                      <a:r>
                        <a:rPr lang="en-US" altLang="ko-KR" sz="1100" dirty="0">
                          <a:solidFill>
                            <a:srgbClr val="5F5F5F"/>
                          </a:solidFill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~</a:t>
                      </a:r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  <a:p>
                      <a:endParaRPr lang="en-US" sz="1100" dirty="0">
                        <a:solidFill>
                          <a:srgbClr val="5F5F5F"/>
                        </a:solidFill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marL="82296" marR="82296" marT="82296" marB="82296" anchor="ctr">
                    <a:lnL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80808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07387657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3175">
          <a:solidFill>
            <a:schemeClr val="bg1">
              <a:lumMod val="75000"/>
            </a:schemeClr>
          </a:solidFill>
        </a:ln>
      </a:spPr>
      <a:bodyPr rtlCol="0" anchor="ctr"/>
      <a:lstStyle>
        <a:defPPr algn="l"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bg1">
              <a:lumMod val="75000"/>
            </a:schemeClr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>
          <a:defRPr sz="800" b="0" dirty="0" smtClean="0">
            <a:solidFill>
              <a:schemeClr val="bg1">
                <a:lumMod val="50000"/>
              </a:schemeClr>
            </a:solidFill>
            <a:latin typeface="나눔고딕" panose="020D0604000000000000" pitchFamily="50" charset="-127"/>
            <a:ea typeface="나눔고딕" panose="020D0604000000000000" pitchFamily="50" charset="-127"/>
          </a:defRPr>
        </a:defPPr>
      </a:lstStyle>
    </a:tx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51727</TotalTime>
  <Words>636</Words>
  <Application>Microsoft Office PowerPoint</Application>
  <PresentationFormat>사용자 지정</PresentationFormat>
  <Paragraphs>150</Paragraphs>
  <Slides>9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7" baseType="lpstr">
      <vt:lpstr>HY견고딕</vt:lpstr>
      <vt:lpstr>굴림</vt:lpstr>
      <vt:lpstr>나눔고딕</vt:lpstr>
      <vt:lpstr>돋움</vt:lpstr>
      <vt:lpstr>Consolas</vt:lpstr>
      <vt:lpstr>Segoe UI</vt:lpstr>
      <vt:lpstr>Times New Roman</vt:lpstr>
      <vt:lpstr>기본 디자인</vt:lpstr>
      <vt:lpstr>PowerPoint 프레젠테이션</vt:lpstr>
      <vt:lpstr>PowerPoint 프레젠테이션</vt:lpstr>
      <vt:lpstr>기본 게시판 DB</vt:lpstr>
      <vt:lpstr>PowerPoint 프레젠테이션</vt:lpstr>
      <vt:lpstr>PowerPoint 프레젠테이션</vt:lpstr>
      <vt:lpstr>기본 게시판 스토리보드</vt:lpstr>
      <vt:lpstr>PowerPoint 프레젠테이션</vt:lpstr>
      <vt:lpstr>PowerPoint 프레젠테이션</vt:lpstr>
      <vt:lpstr>PowerPoint 프레젠테이션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ssiwonk</dc:creator>
  <cp:lastModifiedBy>성진 문</cp:lastModifiedBy>
  <cp:revision>4366</cp:revision>
  <cp:lastPrinted>2014-04-11T08:28:11Z</cp:lastPrinted>
  <dcterms:created xsi:type="dcterms:W3CDTF">2009-10-15T04:17:23Z</dcterms:created>
  <dcterms:modified xsi:type="dcterms:W3CDTF">2025-05-13T13:57:55Z</dcterms:modified>
</cp:coreProperties>
</file>