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68" r:id="rId4"/>
    <p:sldId id="282" r:id="rId5"/>
    <p:sldId id="270" r:id="rId6"/>
    <p:sldId id="266" r:id="rId7"/>
    <p:sldId id="267" r:id="rId8"/>
    <p:sldId id="271" r:id="rId9"/>
    <p:sldId id="269" r:id="rId10"/>
    <p:sldId id="273" r:id="rId11"/>
    <p:sldId id="283" r:id="rId12"/>
    <p:sldId id="284" r:id="rId13"/>
    <p:sldId id="274" r:id="rId14"/>
    <p:sldId id="285" r:id="rId15"/>
    <p:sldId id="278" r:id="rId16"/>
    <p:sldId id="291" r:id="rId17"/>
    <p:sldId id="275" r:id="rId18"/>
    <p:sldId id="276" r:id="rId19"/>
    <p:sldId id="277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타" id="{1D0B3E3C-92B8-4025-9457-A4D7252D11F3}">
          <p14:sldIdLst>
            <p14:sldId id="280"/>
          </p14:sldIdLst>
        </p14:section>
        <p14:section name="에디터" id="{3CC5E6F0-45F7-4000-B1BF-8917FBB82178}">
          <p14:sldIdLst>
            <p14:sldId id="272"/>
            <p14:sldId id="268"/>
            <p14:sldId id="282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83"/>
            <p14:sldId id="284"/>
            <p14:sldId id="274"/>
          </p14:sldIdLst>
        </p14:section>
        <p14:section name="파일확장자체크" id="{8D7059B0-453E-48DE-88D8-378E7DDFE8DF}">
          <p14:sldIdLst>
            <p14:sldId id="285"/>
          </p14:sldIdLst>
        </p14:section>
        <p14:section name="썸네일작업" id="{94CD10E8-5022-43C5-A62E-7771D9EAB6B5}">
          <p14:sldIdLst>
            <p14:sldId id="278"/>
            <p14:sldId id="291"/>
            <p14:sldId id="275"/>
            <p14:sldId id="276"/>
            <p14:sldId id="277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35FD7-BA75-FD7D-43C1-AB0863A8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13" y="1365850"/>
            <a:ext cx="9529373" cy="3503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34C957-9F18-5888-659D-0BF234150D22}"/>
              </a:ext>
            </a:extLst>
          </p:cNvPr>
          <p:cNvSpPr txBox="1"/>
          <p:nvPr/>
        </p:nvSpPr>
        <p:spPr>
          <a:xfrm>
            <a:off x="311426" y="324678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시 </a:t>
            </a:r>
            <a:r>
              <a:rPr lang="en-US" altLang="ko-KR" dirty="0"/>
              <a:t>USE_AT</a:t>
            </a:r>
            <a:r>
              <a:rPr lang="ko-KR" altLang="en-US" dirty="0"/>
              <a:t> 같은 컬럼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337275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E28C84-0747-8189-3BDF-4BA8F0DE3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69151" y="490329"/>
            <a:ext cx="5754946" cy="5373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EA9C-44ED-999E-E51F-8C8A52A59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4" t="50000"/>
          <a:stretch/>
        </p:blipFill>
        <p:spPr>
          <a:xfrm>
            <a:off x="6473687" y="414129"/>
            <a:ext cx="5687661" cy="5264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9618E-2D66-A4E7-9269-1A5DF7B1EDB3}"/>
              </a:ext>
            </a:extLst>
          </p:cNvPr>
          <p:cNvSpPr txBox="1"/>
          <p:nvPr/>
        </p:nvSpPr>
        <p:spPr>
          <a:xfrm>
            <a:off x="92765" y="120997"/>
            <a:ext cx="658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EgovFileMngController</a:t>
            </a:r>
            <a:r>
              <a:rPr lang="en-US" altLang="ko-KR" dirty="0"/>
              <a:t> </a:t>
            </a:r>
            <a:r>
              <a:rPr lang="ko-KR" altLang="en-US" dirty="0"/>
              <a:t>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</p:spTree>
    <p:extLst>
      <p:ext uri="{BB962C8B-B14F-4D97-AF65-F5344CB8AC3E}">
        <p14:creationId xmlns:p14="http://schemas.microsoft.com/office/powerpoint/2010/main" val="343531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D9BCF-9800-0EFF-8715-4DD680DED3A6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EgovAtchFileIdPropertyEditor</a:t>
            </a:r>
            <a:r>
              <a:rPr lang="ko-KR" altLang="en-US" dirty="0"/>
              <a:t> 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E7D5E-7F2A-FEBA-462B-1E8B6B9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2257"/>
            <a:ext cx="5781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파일 확장자 체크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765921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context-common.xml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9E97C-AF84-7BA8-41DD-C3589487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8" y="1402038"/>
            <a:ext cx="8010525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93108-BC80-C211-8825-4874DA03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" y="3268110"/>
            <a:ext cx="58959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A9A9-5AD8-C12C-4DC8-1809CCBF0472}"/>
              </a:ext>
            </a:extLst>
          </p:cNvPr>
          <p:cNvSpPr txBox="1"/>
          <p:nvPr/>
        </p:nvSpPr>
        <p:spPr>
          <a:xfrm>
            <a:off x="141096" y="2857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globals.properties에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파일 추가 후 잘 등록되는지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23620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3ACB0-1727-DB5A-D026-E294050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5" y="641902"/>
            <a:ext cx="4905375" cy="529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E894B-C320-A18D-D11B-4ED8BB2DB7EE}"/>
              </a:ext>
            </a:extLst>
          </p:cNvPr>
          <p:cNvSpPr txBox="1"/>
          <p:nvPr/>
        </p:nvSpPr>
        <p:spPr>
          <a:xfrm>
            <a:off x="265043" y="165652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디비버로</a:t>
            </a:r>
            <a:r>
              <a:rPr lang="ko-KR" altLang="en-US" dirty="0"/>
              <a:t> </a:t>
            </a:r>
            <a:r>
              <a:rPr lang="en-US" altLang="ko-KR" dirty="0"/>
              <a:t>BOARD_TYPE </a:t>
            </a:r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41C2C-BB30-539F-3D3A-77C623F48038}"/>
              </a:ext>
            </a:extLst>
          </p:cNvPr>
          <p:cNvSpPr txBox="1"/>
          <p:nvPr/>
        </p:nvSpPr>
        <p:spPr>
          <a:xfrm>
            <a:off x="5473148" y="64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'NORMAL'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29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23051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F7C12-9BF4-0111-CCEC-56B172AF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3879366"/>
            <a:ext cx="5562600" cy="250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18DDB-22DE-49E9-E774-35E06016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85" y="3429000"/>
            <a:ext cx="4200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240243" y="4470601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안 해도 무관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00BFF0-F45F-47CE-ABD2-89C5728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" y="905404"/>
            <a:ext cx="10458450" cy="2828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14DFE0-5DCB-41CA-B2AE-59C65B653585}"/>
              </a:ext>
            </a:extLst>
          </p:cNvPr>
          <p:cNvSpPr/>
          <p:nvPr/>
        </p:nvSpPr>
        <p:spPr>
          <a:xfrm>
            <a:off x="164043" y="434636"/>
            <a:ext cx="25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https://www.tiny.cloud/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7EBC9-8677-7964-EF50-7E61B7BC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8" y="1280403"/>
            <a:ext cx="5136874" cy="42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8B2C2-FD63-8F67-DB59-9F93B377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0" y="857457"/>
            <a:ext cx="10582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423B2-EB81-42BE-0F62-F2AA558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" y="1029528"/>
            <a:ext cx="4297530" cy="284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B3040E-733D-8609-3F57-C8C7A6F2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28" y="1245704"/>
            <a:ext cx="6382841" cy="223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5BF318-969C-D83E-191A-814262612D4F}"/>
              </a:ext>
            </a:extLst>
          </p:cNvPr>
          <p:cNvSpPr txBox="1"/>
          <p:nvPr/>
        </p:nvSpPr>
        <p:spPr>
          <a:xfrm>
            <a:off x="6096000" y="392264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게시판 </a:t>
            </a:r>
            <a:r>
              <a:rPr lang="en-US" altLang="ko-KR" dirty="0"/>
              <a:t>c:choose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06362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EE885-03E2-6F59-9B64-1CCD788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6" y="836884"/>
            <a:ext cx="4331592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BoardRegist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7E0B5-CDBE-24C6-3CF4-8E98D06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1" y="854765"/>
            <a:ext cx="5282655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91062-799D-43A8-8479-329A49825158}"/>
              </a:ext>
            </a:extLst>
          </p:cNvPr>
          <p:cNvSpPr/>
          <p:nvPr/>
        </p:nvSpPr>
        <p:spPr>
          <a:xfrm>
            <a:off x="660400" y="2802467"/>
            <a:ext cx="1778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F5626-94F2-FE64-D0F2-DA65B4EB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762000"/>
            <a:ext cx="64865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4CE89-72EA-3D17-F1A9-6327A105B593}"/>
              </a:ext>
            </a:extLst>
          </p:cNvPr>
          <p:cNvSpPr txBox="1"/>
          <p:nvPr/>
        </p:nvSpPr>
        <p:spPr>
          <a:xfrm>
            <a:off x="231913" y="14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web.xml에서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태그필터 주석처리</a:t>
            </a:r>
          </a:p>
        </p:txBody>
      </p:sp>
    </p:spTree>
    <p:extLst>
      <p:ext uri="{BB962C8B-B14F-4D97-AF65-F5344CB8AC3E}">
        <p14:creationId xmlns:p14="http://schemas.microsoft.com/office/powerpoint/2010/main" val="41503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D:/JAVA_PROJECTS/kopo/2024/homepage/workspace/.metadata/.plugins/org.eclipse.wst.server.core/tmp0/wtpwebapps/homepage2024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1568</Words>
  <Application>Microsoft Office PowerPoint</Application>
  <PresentationFormat>와이드스크린</PresentationFormat>
  <Paragraphs>180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45</cp:revision>
  <dcterms:created xsi:type="dcterms:W3CDTF">2021-08-31T12:05:11Z</dcterms:created>
  <dcterms:modified xsi:type="dcterms:W3CDTF">2024-06-25T15:35:59Z</dcterms:modified>
</cp:coreProperties>
</file>