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2025-06-03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751071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등록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진행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등록 시 </a:t>
            </a:r>
            <a:r>
              <a:rPr lang="ko-KR" altLang="en-US" dirty="0" err="1"/>
              <a:t>이중서브밋</a:t>
            </a:r>
            <a:r>
              <a:rPr lang="ko-KR" altLang="en-US" dirty="0"/>
              <a:t> 방지에 대해서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삭제 부분 설명</a:t>
            </a:r>
            <a:r>
              <a:rPr lang="en-US" altLang="ko-KR" dirty="0"/>
              <a:t>(</a:t>
            </a:r>
            <a:r>
              <a:rPr lang="ko-KR" altLang="en-US" dirty="0"/>
              <a:t>왜 </a:t>
            </a:r>
            <a:r>
              <a:rPr lang="en-US" altLang="ko-KR" dirty="0"/>
              <a:t>USE_AT</a:t>
            </a:r>
            <a:r>
              <a:rPr lang="ko-KR" altLang="en-US" dirty="0"/>
              <a:t>으로 처리하는지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에디터에 </a:t>
            </a:r>
            <a:r>
              <a:rPr lang="en-US" altLang="ko-KR" dirty="0" err="1"/>
              <a:t>TinyMCE</a:t>
            </a:r>
            <a:r>
              <a:rPr lang="en-US" altLang="ko-KR" dirty="0"/>
              <a:t> </a:t>
            </a:r>
            <a:r>
              <a:rPr lang="ko-KR" altLang="en-US" dirty="0"/>
              <a:t>붙여보기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upload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첨부파일 시 </a:t>
            </a:r>
            <a:r>
              <a:rPr lang="en-US" altLang="ko-KR" dirty="0" err="1"/>
              <a:t>enctype</a:t>
            </a:r>
            <a:r>
              <a:rPr lang="en-US" altLang="ko-KR" dirty="0"/>
              <a:t>="multipart/form-data“ </a:t>
            </a:r>
            <a:r>
              <a:rPr lang="ko-KR" altLang="en-US" dirty="0"/>
              <a:t>요 부분에 대해서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파일업로드</a:t>
            </a:r>
            <a:r>
              <a:rPr lang="ko-KR" altLang="en-US" dirty="0"/>
              <a:t> 후 확장자 없는 이유에 대해서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다운로드 시 확장자 붙여서 다운로드 시키는 방법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첨부파일 업로드 작업 후 썸네일 작업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2598</TotalTime>
  <Words>62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64</cp:revision>
  <dcterms:created xsi:type="dcterms:W3CDTF">2021-08-24T13:50:50Z</dcterms:created>
  <dcterms:modified xsi:type="dcterms:W3CDTF">2025-06-03T15:59:15Z</dcterms:modified>
</cp:coreProperties>
</file>