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251" d="100"/>
          <a:sy n="251" d="100"/>
        </p:scale>
        <p:origin x="24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36F5A-0712-44F5-8B79-52FAFBD8E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94186C-E6A5-463E-9A8C-5AA710998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CD5245-AFD8-4BA9-BA47-DBC3754D7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9E7C87-99F7-4CCC-80F1-6BDFBE9D1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891558-2E24-4134-AEB3-8212608AF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59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8D375-6A95-4BDC-AEF3-D4B7A8760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805DD8-7789-45C7-BBCF-4051D8F1D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428127-148B-4C09-9D46-76B42523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3EE30-7B18-42ED-9E90-6C445E1E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67D0DE-20C5-490D-B525-27B735033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08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A29A46-A152-40A8-B317-444066BABD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CD6FBB-5136-4E63-83A2-51AA85FE2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407ACD-9F81-4064-A72F-68EC79355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4F728C-A1FC-4396-B894-447C9363B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434D8-3144-40B1-936A-209815B7C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32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841F9-0D95-4421-83FB-A6DECE296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5274F4-244C-4B11-BB32-4B272D352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A245F-7622-4627-ABC9-252ACED5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7F0C18-DBC0-4888-B9C8-71E7D60CA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5481C1-59F4-47E6-98A0-3359294DC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12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BA26A-F138-4C44-BEAA-CA533BF31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88FEA0-94AB-4336-B6DE-2422AC4B0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5E83BF-515A-4AAD-A048-8B0B322CE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AADEF3-19EF-4738-87CF-85839BE6B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4BDC84-195D-4B07-AA56-787503B4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707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A3764-8037-47EA-8E4A-508E644AE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2451DA-D7BF-47E4-9005-45DDFE03C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907879-DBDE-47D6-AB5F-9F959622A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941BD4-14EF-4187-BA7F-938620375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816276-6478-44F3-94B0-452D457D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E1270D-A016-4CE8-A723-0BBBAF69C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55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A24DC-704D-4C30-AC7C-AA49DD1A2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12372C-93FC-467B-957D-523A14EF7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3A5EB9-BAC6-4231-9A70-22297BD7C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E854FE-6920-4514-9CCE-641743BCA4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E1B22C-FBE4-4F3F-AD6F-B08DACFDF8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E6099F-FD8E-4D49-A2CD-57388ED3A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0FC888-25CB-4383-B3A8-6C078690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D9BE74-AB4B-4D4D-9CB4-C66C8C2A4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868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5D2CD-2F17-4F52-983B-A454E5D6A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622A85-9DE8-461A-80E3-4F858A0B2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45A50C-AED0-4312-B0B3-5EAD43E26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427B0A-C8F3-4367-8BE0-BB8885388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741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F1E252-B54E-4602-A739-34A876AB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D4B31E-986B-40AD-A218-10C0C904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EABC14-DEC7-446F-961E-5E43E3D4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346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7ECD3-909F-478D-B55E-DEDAB3EA6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9020B0-E7B9-4B11-A23E-1F0360D9E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06BCE3-53B8-41DA-9709-FE38D9F37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0E5447-04B2-4167-94BD-D9C6B2E69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0595CA-831A-4A18-9967-FE60B6533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ED8B5D-FAEA-4765-B153-7AFD68E7E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2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79BB6-ADB6-49E2-93E7-F3F9D0AF8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5FC617-8BFF-4719-8237-EC09404F3C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6F273C-9DB0-4940-AB54-00CF80E90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E8A1D2-21A9-4BC8-9E0C-E91869117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586185-E35C-442F-B89E-77824766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EF5821-BF61-41BD-9305-45A24B77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97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9A11AF-1E1F-440E-8CC0-2DD6260F0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FA84B4-F2C0-471F-948A-3CF739F7E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6F3429-4F90-4FE8-96B1-5B256CAE1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4ACB9-29EA-4272-9C4F-30348B199F95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80B79-1BC8-424B-9C1C-C3628C180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EE1E3E-B9C9-46F9-ABD7-A66F3ADAAF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3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87447A-DE52-4200-8558-6D4884B4039E}"/>
              </a:ext>
            </a:extLst>
          </p:cNvPr>
          <p:cNvSpPr txBox="1"/>
          <p:nvPr/>
        </p:nvSpPr>
        <p:spPr>
          <a:xfrm>
            <a:off x="452846" y="548640"/>
            <a:ext cx="75107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에디터에 </a:t>
            </a:r>
            <a:r>
              <a:rPr lang="en-US" altLang="ko-KR" dirty="0" err="1"/>
              <a:t>TinyMCE</a:t>
            </a:r>
            <a:r>
              <a:rPr lang="en-US" altLang="ko-KR" dirty="0"/>
              <a:t> </a:t>
            </a:r>
            <a:r>
              <a:rPr lang="ko-KR" altLang="en-US" dirty="0"/>
              <a:t>붙여보기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upload</a:t>
            </a:r>
            <a:r>
              <a:rPr lang="ko-KR" altLang="en-US" dirty="0"/>
              <a:t>폴더 생성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첨부파일 시 </a:t>
            </a:r>
            <a:r>
              <a:rPr lang="en-US" altLang="ko-KR" dirty="0" err="1"/>
              <a:t>enctype</a:t>
            </a:r>
            <a:r>
              <a:rPr lang="en-US" altLang="ko-KR" dirty="0"/>
              <a:t>="multipart/form-data“ </a:t>
            </a:r>
            <a:r>
              <a:rPr lang="ko-KR" altLang="en-US" dirty="0"/>
              <a:t>요 부분에 대해서 설명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파일업로드</a:t>
            </a:r>
            <a:r>
              <a:rPr lang="ko-KR" altLang="en-US" dirty="0"/>
              <a:t> 후 확장자 없는 이유에 대해서 설명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다운로드 시 확장자 붙여서 다운로드 시키는 방법 설명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첨부파일 업로드 작업 후 썸네일 작업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9B7C46-48B4-AF68-CA7D-3D4F25E7A99E}"/>
              </a:ext>
            </a:extLst>
          </p:cNvPr>
          <p:cNvSpPr txBox="1"/>
          <p:nvPr/>
        </p:nvSpPr>
        <p:spPr>
          <a:xfrm>
            <a:off x="694706" y="5284519"/>
            <a:ext cx="785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trike="sngStrike" dirty="0"/>
              <a:t>1</a:t>
            </a:r>
            <a:r>
              <a:rPr lang="ko-KR" altLang="en-US" strike="sngStrike" dirty="0"/>
              <a:t>차 </a:t>
            </a:r>
            <a:r>
              <a:rPr lang="ko-KR" altLang="en-US" strike="sngStrike" dirty="0" err="1"/>
              <a:t>커밋</a:t>
            </a:r>
            <a:r>
              <a:rPr lang="en-US" altLang="ko-KR" strike="sngStrike" dirty="0"/>
              <a:t>(</a:t>
            </a:r>
            <a:r>
              <a:rPr lang="ko-KR" altLang="en-US" strike="sngStrike" dirty="0"/>
              <a:t>등록</a:t>
            </a:r>
            <a:r>
              <a:rPr lang="en-US" altLang="ko-KR" strike="sngStrike" dirty="0"/>
              <a:t>,</a:t>
            </a:r>
            <a:r>
              <a:rPr lang="ko-KR" altLang="en-US" strike="sngStrike" dirty="0"/>
              <a:t>수정</a:t>
            </a:r>
            <a:r>
              <a:rPr lang="en-US" altLang="ko-KR" strike="sngStrike" dirty="0"/>
              <a:t>,</a:t>
            </a:r>
            <a:r>
              <a:rPr lang="ko-KR" altLang="en-US" strike="sngStrike" dirty="0"/>
              <a:t>삭제</a:t>
            </a:r>
            <a:r>
              <a:rPr lang="en-US" altLang="ko-KR" strike="sngStrike" dirty="0"/>
              <a:t>)</a:t>
            </a:r>
            <a:r>
              <a:rPr lang="ko-KR" altLang="en-US" strike="sngStrike" dirty="0"/>
              <a:t>과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차 </a:t>
            </a:r>
            <a:r>
              <a:rPr lang="ko-KR" altLang="en-US" dirty="0" err="1"/>
              <a:t>커밋</a:t>
            </a:r>
            <a:r>
              <a:rPr lang="en-US" altLang="ko-KR" dirty="0"/>
              <a:t>(</a:t>
            </a:r>
            <a:r>
              <a:rPr lang="ko-KR" altLang="en-US" dirty="0"/>
              <a:t>첨부파일</a:t>
            </a:r>
            <a:r>
              <a:rPr lang="en-US" altLang="ko-KR" dirty="0"/>
              <a:t>)</a:t>
            </a:r>
            <a:r>
              <a:rPr lang="ko-KR" altLang="en-US" dirty="0"/>
              <a:t>한 것에 따라 수업진행 필요</a:t>
            </a:r>
          </a:p>
        </p:txBody>
      </p:sp>
    </p:spTree>
    <p:extLst>
      <p:ext uri="{BB962C8B-B14F-4D97-AF65-F5344CB8AC3E}">
        <p14:creationId xmlns:p14="http://schemas.microsoft.com/office/powerpoint/2010/main" val="2135018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2599</TotalTime>
  <Words>61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</dc:creator>
  <cp:lastModifiedBy>성진 문</cp:lastModifiedBy>
  <cp:revision>66</cp:revision>
  <dcterms:created xsi:type="dcterms:W3CDTF">2021-08-24T13:50:50Z</dcterms:created>
  <dcterms:modified xsi:type="dcterms:W3CDTF">2025-06-10T13:20:48Z</dcterms:modified>
</cp:coreProperties>
</file>