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618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다운로드 시 확장자 붙여서 다운로드 시키는 방법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업로드 작업 후 썸네일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67</cp:revision>
  <dcterms:created xsi:type="dcterms:W3CDTF">2021-08-24T13:50:50Z</dcterms:created>
  <dcterms:modified xsi:type="dcterms:W3CDTF">2025-06-18T00:00:25Z</dcterms:modified>
</cp:coreProperties>
</file>