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67" r:id="rId4"/>
    <p:sldId id="271" r:id="rId5"/>
    <p:sldId id="269" r:id="rId6"/>
    <p:sldId id="273" r:id="rId7"/>
    <p:sldId id="283" r:id="rId8"/>
    <p:sldId id="274" r:id="rId9"/>
    <p:sldId id="294" r:id="rId10"/>
    <p:sldId id="293" r:id="rId11"/>
    <p:sldId id="284" r:id="rId12"/>
    <p:sldId id="285" r:id="rId13"/>
    <p:sldId id="278" r:id="rId14"/>
    <p:sldId id="291" r:id="rId15"/>
    <p:sldId id="275" r:id="rId16"/>
    <p:sldId id="276" r:id="rId17"/>
    <p:sldId id="277" r:id="rId18"/>
    <p:sldId id="286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83"/>
            <p14:sldId id="274"/>
            <p14:sldId id="294"/>
            <p14:sldId id="293"/>
            <p14:sldId id="284"/>
          </p14:sldIdLst>
        </p14:section>
        <p14:section name="파일확장자체크" id="{8D7059B0-453E-48DE-88D8-378E7DDFE8DF}">
          <p14:sldIdLst>
            <p14:sldId id="285"/>
          </p14:sldIdLst>
        </p14:section>
        <p14:section name="썸네일작업" id="{94CD10E8-5022-43C5-A62E-7771D9EAB6B5}">
          <p14:sldIdLst>
            <p14:sldId id="278"/>
            <p14:sldId id="291"/>
            <p14:sldId id="275"/>
            <p14:sldId id="276"/>
            <p14:sldId id="277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9BB00-68B6-AA93-E1CB-1580AEB9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E72A96-6BEE-45E9-6B87-E57375335BE2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EgovFileDownloadController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FBE61-B8DD-8A7F-CDD2-7F291F1D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7" y="1428630"/>
            <a:ext cx="9603835" cy="29440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C1D923-03BF-CB1D-0013-A3865E006EEA}"/>
              </a:ext>
            </a:extLst>
          </p:cNvPr>
          <p:cNvSpPr/>
          <p:nvPr/>
        </p:nvSpPr>
        <p:spPr>
          <a:xfrm>
            <a:off x="867508" y="2649415"/>
            <a:ext cx="5228492" cy="849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8B5B-E2EC-95FA-4F49-78F4DB9C49FE}"/>
              </a:ext>
            </a:extLst>
          </p:cNvPr>
          <p:cNvSpPr/>
          <p:nvPr/>
        </p:nvSpPr>
        <p:spPr>
          <a:xfrm>
            <a:off x="867508" y="3870201"/>
            <a:ext cx="2731477" cy="15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9CD77-E79F-E623-7982-0B7888EDC42E}"/>
              </a:ext>
            </a:extLst>
          </p:cNvPr>
          <p:cNvSpPr txBox="1"/>
          <p:nvPr/>
        </p:nvSpPr>
        <p:spPr>
          <a:xfrm>
            <a:off x="650631" y="5474677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암호화 처리되는 부분 주석처리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암호화 부분을 파라미터 </a:t>
            </a:r>
            <a:r>
              <a:rPr lang="ko-KR" altLang="en-US" dirty="0" err="1"/>
              <a:t>받는걸로</a:t>
            </a:r>
            <a:r>
              <a:rPr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3468522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D9BCF-9800-0EFF-8715-4DD680DED3A6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EgovAtchFileIdPropertyEditor</a:t>
            </a:r>
            <a:r>
              <a:rPr lang="ko-KR" altLang="en-US" dirty="0"/>
              <a:t> 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1E7D5E-7F2A-FEBA-462B-1E8B6B9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92257"/>
            <a:ext cx="5781675" cy="281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39177C-8C5E-9CB0-D9D9-F3AC7938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285077"/>
            <a:ext cx="7053977" cy="937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78E85A-DC29-1054-6A60-EC7F397C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85" y="5469455"/>
            <a:ext cx="5272107" cy="1132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6B6E0-A456-E09F-12E6-908FA5032FF7}"/>
              </a:ext>
            </a:extLst>
          </p:cNvPr>
          <p:cNvSpPr txBox="1"/>
          <p:nvPr/>
        </p:nvSpPr>
        <p:spPr>
          <a:xfrm>
            <a:off x="314325" y="3809559"/>
            <a:ext cx="113032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egov-com-servlet.xml에</a:t>
            </a:r>
            <a:r>
              <a:rPr lang="ko-KR" altLang="en-US" sz="1500" dirty="0"/>
              <a:t> </a:t>
            </a:r>
            <a:r>
              <a:rPr lang="en-US" altLang="ko-KR" sz="1500" dirty="0" err="1"/>
              <a:t>atchFileId</a:t>
            </a:r>
            <a:r>
              <a:rPr lang="en-US" altLang="ko-KR" sz="1500" dirty="0"/>
              <a:t> </a:t>
            </a:r>
            <a:r>
              <a:rPr lang="ko-KR" altLang="en-US" sz="1500" dirty="0"/>
              <a:t>암호화 처리하게 되어져 있어서 </a:t>
            </a:r>
            <a:r>
              <a:rPr lang="ko-KR" altLang="en-US" sz="1500" dirty="0" err="1"/>
              <a:t>EgovAtchFileIdPropertyEditor암호화</a:t>
            </a:r>
            <a:r>
              <a:rPr lang="ko-KR" altLang="en-US" sz="1500" dirty="0"/>
              <a:t> 처리하는 부분 주석처리 해야 함</a:t>
            </a:r>
            <a:r>
              <a:rPr lang="en-US" altLang="ko-KR" sz="1500" dirty="0"/>
              <a:t>(</a:t>
            </a:r>
            <a:r>
              <a:rPr lang="ko-KR" altLang="en-US" sz="1500" dirty="0"/>
              <a:t>업데이트 시 필요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9962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파일 확장자 체크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765921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context-common.xml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9E97C-AF84-7BA8-41DD-C3589487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8" y="1402038"/>
            <a:ext cx="8010525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293108-BC80-C211-8825-4874DA03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" y="3268110"/>
            <a:ext cx="58959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1A9A9-5AD8-C12C-4DC8-1809CCBF0472}"/>
              </a:ext>
            </a:extLst>
          </p:cNvPr>
          <p:cNvSpPr txBox="1"/>
          <p:nvPr/>
        </p:nvSpPr>
        <p:spPr>
          <a:xfrm>
            <a:off x="141096" y="2857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globals.properties에</a:t>
            </a:r>
            <a:r>
              <a:rPr lang="ko-KR" altLang="en-US" dirty="0"/>
              <a:t> </a:t>
            </a:r>
            <a:r>
              <a:rPr lang="en-US" altLang="ko-KR" dirty="0"/>
              <a:t>pdf</a:t>
            </a:r>
            <a:r>
              <a:rPr lang="ko-KR" altLang="en-US" dirty="0"/>
              <a:t>파일 추가 후 잘 등록되는지 확인</a:t>
            </a:r>
          </a:p>
        </p:txBody>
      </p:sp>
    </p:spTree>
    <p:extLst>
      <p:ext uri="{BB962C8B-B14F-4D97-AF65-F5344CB8AC3E}">
        <p14:creationId xmlns:p14="http://schemas.microsoft.com/office/powerpoint/2010/main" val="236209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A3ACB0-1727-DB5A-D026-E2940502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5" y="641902"/>
            <a:ext cx="4905375" cy="529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E894B-C320-A18D-D11B-4ED8BB2DB7EE}"/>
              </a:ext>
            </a:extLst>
          </p:cNvPr>
          <p:cNvSpPr txBox="1"/>
          <p:nvPr/>
        </p:nvSpPr>
        <p:spPr>
          <a:xfrm>
            <a:off x="265043" y="165652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디비버로</a:t>
            </a:r>
            <a:r>
              <a:rPr lang="ko-KR" altLang="en-US" dirty="0"/>
              <a:t> </a:t>
            </a:r>
            <a:r>
              <a:rPr lang="en-US" altLang="ko-KR" dirty="0"/>
              <a:t>BOARD_TYPE </a:t>
            </a:r>
            <a:r>
              <a:rPr lang="ko-KR" altLang="en-US" dirty="0"/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41C2C-BB30-539F-3D3A-77C623F48038}"/>
              </a:ext>
            </a:extLst>
          </p:cNvPr>
          <p:cNvSpPr txBox="1"/>
          <p:nvPr/>
        </p:nvSpPr>
        <p:spPr>
          <a:xfrm>
            <a:off x="5473148" y="641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BOARD_TYPE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'NORMAL'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295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23051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F7C12-9BF4-0111-CCEC-56B172AF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3879366"/>
            <a:ext cx="5562600" cy="250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318DDB-22DE-49E9-E774-35E06016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85" y="3429000"/>
            <a:ext cx="4200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7EBC9-8677-7964-EF50-7E61B7BC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8" y="1280403"/>
            <a:ext cx="5136874" cy="42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28B2C2-FD63-8F67-DB59-9F93B377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0" y="857457"/>
            <a:ext cx="10582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8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D:/JAVA_PROJECTS/kopo/2024/homepage/workspace/.metadata/.plugins/org.eclipse.wst.server.core/tmp0/wtpwebapps/homepage2024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BoardSelectList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423B2-EB81-42BE-0F62-F2AA558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" y="1029528"/>
            <a:ext cx="4297530" cy="284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B3040E-733D-8609-3F57-C8C7A6F2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28" y="1245704"/>
            <a:ext cx="6382841" cy="2235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5BF318-969C-D83E-191A-814262612D4F}"/>
              </a:ext>
            </a:extLst>
          </p:cNvPr>
          <p:cNvSpPr txBox="1"/>
          <p:nvPr/>
        </p:nvSpPr>
        <p:spPr>
          <a:xfrm>
            <a:off x="6096000" y="3922643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게시판 </a:t>
            </a:r>
            <a:r>
              <a:rPr lang="en-US" altLang="ko-KR" dirty="0"/>
              <a:t>c:choose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406362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0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5EE885-03E2-6F59-9B64-1CCD7884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6" y="836884"/>
            <a:ext cx="4331592" cy="28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BoardRegist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7E0B5-CDBE-24C6-3CF4-8E98D065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1" y="854765"/>
            <a:ext cx="5282655" cy="51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B9618E-2D66-A4E7-9269-1A5DF7B1EDB3}"/>
              </a:ext>
            </a:extLst>
          </p:cNvPr>
          <p:cNvSpPr txBox="1"/>
          <p:nvPr/>
        </p:nvSpPr>
        <p:spPr>
          <a:xfrm>
            <a:off x="92765" y="120997"/>
            <a:ext cx="732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EgovFileMngController</a:t>
            </a:r>
            <a:r>
              <a:rPr lang="ko-KR" altLang="en-US" dirty="0"/>
              <a:t>에 첨부파일목록조회</a:t>
            </a:r>
            <a:r>
              <a:rPr lang="en-US" altLang="ko-KR" dirty="0"/>
              <a:t>, </a:t>
            </a:r>
            <a:r>
              <a:rPr lang="ko-KR" altLang="en-US" dirty="0"/>
              <a:t>첨부파일수정 부분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7D2109-0C81-52BD-1112-AE3AF0DF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9" y="1431122"/>
            <a:ext cx="10846624" cy="39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1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EA47-C684-67BA-3455-0D499C5C7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3D5237-610D-DAB5-B84D-6A75D3651DE0}"/>
              </a:ext>
            </a:extLst>
          </p:cNvPr>
          <p:cNvSpPr/>
          <p:nvPr/>
        </p:nvSpPr>
        <p:spPr>
          <a:xfrm>
            <a:off x="298580" y="249207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</a:t>
            </a:r>
            <a:endParaRPr lang="en-US" altLang="ko-KR" dirty="0"/>
          </a:p>
          <a:p>
            <a:r>
              <a:rPr lang="ko-KR" altLang="en-US" dirty="0"/>
              <a:t>아래 내용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514136-FB69-B749-3604-D85F1072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8" y="890522"/>
            <a:ext cx="6120371" cy="16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904</Words>
  <Application>Microsoft Office PowerPoint</Application>
  <PresentationFormat>와이드스크린</PresentationFormat>
  <Paragraphs>103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51</cp:revision>
  <dcterms:created xsi:type="dcterms:W3CDTF">2021-08-31T12:05:11Z</dcterms:created>
  <dcterms:modified xsi:type="dcterms:W3CDTF">2025-06-17T14:43:06Z</dcterms:modified>
</cp:coreProperties>
</file>