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91" r:id="rId3"/>
    <p:sldId id="275" r:id="rId4"/>
    <p:sldId id="276" r:id="rId5"/>
    <p:sldId id="277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썸네일작업" id="{94CD10E8-5022-43C5-A62E-7771D9EAB6B5}">
          <p14:sldIdLst>
            <p14:sldId id="278"/>
            <p14:sldId id="291"/>
            <p14:sldId id="275"/>
            <p14:sldId id="276"/>
            <p14:sldId id="277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3ACB0-1727-DB5A-D026-E294050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5" y="641902"/>
            <a:ext cx="4905375" cy="529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E894B-C320-A18D-D11B-4ED8BB2DB7EE}"/>
              </a:ext>
            </a:extLst>
          </p:cNvPr>
          <p:cNvSpPr txBox="1"/>
          <p:nvPr/>
        </p:nvSpPr>
        <p:spPr>
          <a:xfrm>
            <a:off x="265043" y="165652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디비버로</a:t>
            </a:r>
            <a:r>
              <a:rPr lang="ko-KR" altLang="en-US" dirty="0"/>
              <a:t> </a:t>
            </a:r>
            <a:r>
              <a:rPr lang="en-US" altLang="ko-KR" dirty="0"/>
              <a:t>BOARD_TYPE </a:t>
            </a:r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41C2C-BB30-539F-3D3A-77C623F48038}"/>
              </a:ext>
            </a:extLst>
          </p:cNvPr>
          <p:cNvSpPr txBox="1"/>
          <p:nvPr/>
        </p:nvSpPr>
        <p:spPr>
          <a:xfrm>
            <a:off x="5473148" y="64190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E00C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646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게시물타입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E00C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BOARD_TYPE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게시물타입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BOARD_ID</a:t>
            </a:r>
            <a:r>
              <a:rPr lang="en-US" altLang="ko-K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b="1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'NORMAL'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BoardRegist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7E0B5-CDBE-24C6-3CF4-8E98D06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1" y="854765"/>
            <a:ext cx="5282655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</a:p>
          <a:p>
            <a:r>
              <a:rPr lang="en-US" altLang="ko-KR" dirty="0"/>
              <a:t>&lt;entry key=</a:t>
            </a:r>
            <a:r>
              <a:rPr lang="en-US" altLang="ko-KR" i="1" dirty="0"/>
              <a:t>"</a:t>
            </a:r>
            <a:r>
              <a:rPr lang="en-US" altLang="ko-KR" i="1" dirty="0" err="1"/>
              <a:t>imagePageUnit</a:t>
            </a:r>
            <a:r>
              <a:rPr lang="en-US" altLang="ko-KR" i="1" dirty="0"/>
              <a:t>"</a:t>
            </a:r>
            <a:r>
              <a:rPr lang="en-US" altLang="ko-KR" dirty="0"/>
              <a:t> value=</a:t>
            </a:r>
            <a:r>
              <a:rPr lang="en-US" altLang="ko-KR" i="1" dirty="0"/>
              <a:t>"12"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&lt;entry key=</a:t>
            </a:r>
            <a:r>
              <a:rPr lang="en-US" altLang="ko-KR" i="1" dirty="0"/>
              <a:t>"</a:t>
            </a:r>
            <a:r>
              <a:rPr lang="en-US" altLang="ko-KR" i="1" dirty="0" err="1"/>
              <a:t>imagePageSize</a:t>
            </a:r>
            <a:r>
              <a:rPr lang="en-US" altLang="ko-KR" i="1" dirty="0"/>
              <a:t>"</a:t>
            </a:r>
            <a:r>
              <a:rPr lang="en-US" altLang="ko-KR" dirty="0"/>
              <a:t> value=</a:t>
            </a:r>
            <a:r>
              <a:rPr lang="en-US" altLang="ko-KR" i="1" dirty="0"/>
              <a:t>"10"</a:t>
            </a:r>
            <a:r>
              <a:rPr lang="en-US" altLang="ko-KR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5152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82140" y="1526393"/>
            <a:ext cx="572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 추가 후 </a:t>
            </a:r>
            <a:endParaRPr lang="en-US" altLang="ko-KR" dirty="0"/>
          </a:p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480651-A946-9F10-C838-11A53BB4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8" y="854436"/>
            <a:ext cx="3879107" cy="5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23051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F7C12-9BF4-0111-CCEC-56B172AF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3879366"/>
            <a:ext cx="5562600" cy="250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18DDB-22DE-49E9-E774-35E06016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85" y="3429000"/>
            <a:ext cx="4200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7EBC9-8677-7964-EF50-7E61B7BC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8" y="1280403"/>
            <a:ext cx="5136874" cy="42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309076" y="189398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8B2C2-FD63-8F67-DB59-9F93B377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5" y="3123833"/>
            <a:ext cx="10582275" cy="3248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FB26BE-0E1C-6547-4936-DA5B564F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6" y="2503397"/>
            <a:ext cx="4353783" cy="509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C21AB-2DB3-88DE-68A6-1B92F4FFD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76" y="534312"/>
            <a:ext cx="2475155" cy="554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9EE0E5-14C7-BA33-2376-12EA6DA16C49}"/>
              </a:ext>
            </a:extLst>
          </p:cNvPr>
          <p:cNvSpPr txBox="1"/>
          <p:nvPr/>
        </p:nvSpPr>
        <p:spPr>
          <a:xfrm>
            <a:off x="309076" y="116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BoardVO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8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423B2-EB81-42BE-0F62-F2AA558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" y="1029528"/>
            <a:ext cx="4297530" cy="284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B3040E-733D-8609-3F57-C8C7A6F2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28" y="1245704"/>
            <a:ext cx="6382841" cy="223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5BF318-969C-D83E-191A-814262612D4F}"/>
              </a:ext>
            </a:extLst>
          </p:cNvPr>
          <p:cNvSpPr txBox="1"/>
          <p:nvPr/>
        </p:nvSpPr>
        <p:spPr>
          <a:xfrm>
            <a:off x="6096000" y="392264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게시판 </a:t>
            </a:r>
            <a:r>
              <a:rPr lang="en-US" altLang="ko-KR" dirty="0"/>
              <a:t>c:choose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06362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EE885-03E2-6F59-9B64-1CCD788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6" y="836884"/>
            <a:ext cx="4331592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279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53</cp:revision>
  <dcterms:created xsi:type="dcterms:W3CDTF">2021-08-31T12:05:11Z</dcterms:created>
  <dcterms:modified xsi:type="dcterms:W3CDTF">2025-06-24T12:40:03Z</dcterms:modified>
</cp:coreProperties>
</file>