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421C94-72C3-4927-96F5-DECFEFE23CBE}"/>
              </a:ext>
            </a:extLst>
          </p:cNvPr>
          <p:cNvSpPr/>
          <p:nvPr/>
        </p:nvSpPr>
        <p:spPr>
          <a:xfrm>
            <a:off x="0" y="58847"/>
            <a:ext cx="1219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테이블 생성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TEMP_ID             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TEMP_VAL             </a:t>
            </a:r>
            <a:r>
              <a:rPr lang="sv-SE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sv-SE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(TEMP_ID)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임시데이터저장소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TEMP_VAL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TEMP_VAL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임시데이터값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LETTEMP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TEMP_ID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AUTO_INCREMENT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임시데이터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443B53-8874-49C0-BF3F-22678CEFA0C0}"/>
              </a:ext>
            </a:extLst>
          </p:cNvPr>
          <p:cNvSpPr/>
          <p:nvPr/>
        </p:nvSpPr>
        <p:spPr>
          <a:xfrm>
            <a:off x="276808" y="4323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lettemp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TEMP_VAL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'first'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8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E012D-F0B3-4044-9D19-11F27813A93E}"/>
              </a:ext>
            </a:extLst>
          </p:cNvPr>
          <p:cNvSpPr/>
          <p:nvPr/>
        </p:nvSpPr>
        <p:spPr>
          <a:xfrm>
            <a:off x="575387" y="380151"/>
            <a:ext cx="9156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3786E"/>
                </a:solidFill>
                <a:latin typeface="Consolas" panose="020B0609020204030204" pitchFamily="49" charset="0"/>
              </a:rPr>
              <a:t>&lt;!-- Validator --&gt;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javax.validation</a:t>
            </a:r>
            <a:r>
              <a:rPr lang="en-US" altLang="ko-KR" dirty="0"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&gt;validation-</a:t>
            </a:r>
            <a:r>
              <a:rPr lang="en-US" altLang="ko-KR" dirty="0" err="1">
                <a:latin typeface="Consolas" panose="020B0609020204030204" pitchFamily="49" charset="0"/>
              </a:rPr>
              <a:t>api</a:t>
            </a:r>
            <a:r>
              <a:rPr lang="en-US" altLang="ko-KR" dirty="0"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&lt;version&gt;1.1.0.Final&lt;/version&gt;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latin typeface="Consolas" panose="020B0609020204030204" pitchFamily="49" charset="0"/>
              </a:rPr>
              <a:t>org.hibernate</a:t>
            </a:r>
            <a:r>
              <a:rPr lang="en-US" altLang="ko-KR" dirty="0"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&lt;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&gt;hibernate-validator&lt;/</a:t>
            </a:r>
            <a:r>
              <a:rPr lang="en-US" altLang="ko-KR" dirty="0" err="1"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&lt;version&gt;5.2.4.Final&lt;/version&gt;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CB9F8F-FF26-4DA6-92D9-3638516E8C22}"/>
              </a:ext>
            </a:extLst>
          </p:cNvPr>
          <p:cNvSpPr/>
          <p:nvPr/>
        </p:nvSpPr>
        <p:spPr>
          <a:xfrm>
            <a:off x="289932" y="25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E9E9E"/>
                </a:solidFill>
                <a:latin typeface="Consolas" panose="020B0609020204030204" pitchFamily="49" charset="0"/>
              </a:rPr>
              <a:t>ids</a:t>
            </a:r>
          </a:p>
          <a:p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NEXT_ID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AC580"/>
                </a:solidFill>
                <a:latin typeface="Consolas" panose="020B0609020204030204" pitchFamily="49" charset="0"/>
              </a:rPr>
              <a:t>'TEMP_ID'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853BA-1E52-4F5E-AB38-3B374C06B1D3}"/>
              </a:ext>
            </a:extLst>
          </p:cNvPr>
          <p:cNvSpPr/>
          <p:nvPr/>
        </p:nvSpPr>
        <p:spPr>
          <a:xfrm>
            <a:off x="230458" y="1248816"/>
            <a:ext cx="83708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TEMP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egovTempIdGnrService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tempStrategy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value="TEMP_ID"/&gt;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tempStrategy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class="egovframework.rte.fdl.idgnr.impl.strategy.EgovIdGnrStrategyImpl"&gt;</a:t>
            </a:r>
          </a:p>
          <a:p>
            <a:r>
              <a:rPr lang="en-US" altLang="ko-KR" dirty="0"/>
              <a:t>        &lt;property name="prefix" value="TEMP_"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value="15"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TEMP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ACE49-F5F0-49BC-9DC5-36C30B07DB46}"/>
              </a:ext>
            </a:extLst>
          </p:cNvPr>
          <p:cNvSpPr txBox="1"/>
          <p:nvPr/>
        </p:nvSpPr>
        <p:spPr>
          <a:xfrm>
            <a:off x="491066" y="33866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/>
              <a:t>         </a:t>
            </a:r>
            <a:r>
              <a:rPr lang="en-US" altLang="ko-KR" dirty="0">
                <a:solidFill>
                  <a:schemeClr val="accent1"/>
                </a:solidFill>
              </a:rPr>
              <a:t>a</a:t>
            </a:r>
            <a:r>
              <a:rPr lang="en-US" altLang="ko-KR" dirty="0"/>
              <a:t>     =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F0A67-010B-4C9F-9FE5-6BD85D413268}"/>
              </a:ext>
            </a:extLst>
          </p:cNvPr>
          <p:cNvSpPr txBox="1"/>
          <p:nvPr/>
        </p:nvSpPr>
        <p:spPr>
          <a:xfrm>
            <a:off x="262466" y="707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C47B-1FF8-4563-86AC-D99CC6633DD1}"/>
              </a:ext>
            </a:extLst>
          </p:cNvPr>
          <p:cNvSpPr txBox="1"/>
          <p:nvPr/>
        </p:nvSpPr>
        <p:spPr>
          <a:xfrm>
            <a:off x="1160480" y="7079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변수명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FA06-2F81-4949-80D4-F0909F52D3A7}"/>
              </a:ext>
            </a:extLst>
          </p:cNvPr>
          <p:cNvSpPr txBox="1"/>
          <p:nvPr/>
        </p:nvSpPr>
        <p:spPr>
          <a:xfrm>
            <a:off x="2193414" y="7079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06187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388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18</cp:revision>
  <dcterms:created xsi:type="dcterms:W3CDTF">2021-08-31T12:05:11Z</dcterms:created>
  <dcterms:modified xsi:type="dcterms:W3CDTF">2022-11-08T23:36:37Z</dcterms:modified>
</cp:coreProperties>
</file>