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29" d="100"/>
          <a:sy n="229" d="100"/>
        </p:scale>
        <p:origin x="228" y="9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E8DCAD-AF6A-44DA-B830-A105007C9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EDA4B2F-693D-4D4D-B08B-555E1333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1DC439-1312-4E0E-B475-6237FB1F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735-5C21-4211-B357-09B92098E55A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5F7EA-7E9D-4320-93C0-0BFD4DF9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F515B9-7390-4263-AF8A-D18EE865D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04C4-0981-44D3-8E10-24B15C35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4A1240-A17F-474E-AB17-23C321554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366E71-16AE-4A63-896D-F3ECF8440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E85406-3D11-4998-BF39-D03461052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735-5C21-4211-B357-09B92098E55A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7147E-005F-4CA1-A686-4829FBD42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A9B970-40C4-4925-AF0E-05DCAC47D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04C4-0981-44D3-8E10-24B15C35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95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F71EB4-0FAB-49C5-93F4-F6E28B8EB6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9BE429-3D71-485D-A715-92B57BE70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C874F-3914-4BF8-9D7F-C48C3F6E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735-5C21-4211-B357-09B92098E55A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32E97D-C7DE-4450-BB81-EABA62C74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A5BC91-AB8A-4457-B294-9C2DDC63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04C4-0981-44D3-8E10-24B15C35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277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7B6C44-14DC-406A-B749-D2B06A99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DB4683-4F6D-4CB7-BA3C-57FE8DD1A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7CEF2F-3071-4006-BD93-054263C47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735-5C21-4211-B357-09B92098E55A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484FAE-5C76-4C8D-AC41-78720D69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AF89EB-591B-468C-8099-0804A663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04C4-0981-44D3-8E10-24B15C35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66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061603-C9CB-41E1-90BE-5AF509DC7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379F-CB0C-420D-82A5-B821B1950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7B304D-2E57-4903-B8CE-4CF6E3998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735-5C21-4211-B357-09B92098E55A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05C7D6-1EC6-4CDC-801C-B93204BDB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08A3A8-515B-4771-9E6C-51E4618D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04C4-0981-44D3-8E10-24B15C35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442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B27F10-85EC-4A9B-87BC-5D1A41228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CD7FD-59B6-4763-8124-4C28186D4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2D6EA3-AA81-4EA3-A559-2DF551B6F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E12F46-0C40-4E68-AD1C-29E018D33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735-5C21-4211-B357-09B92098E55A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4538C5-C652-4F47-8E9F-A2D1DE8F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20302C-ED5B-4E06-A161-9392F50D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04C4-0981-44D3-8E10-24B15C35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835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0F66DA-45CB-43E3-A45B-07F0A890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842114-F2E7-4922-BBF8-61341916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A19C1A-40D8-4858-9A6B-61956E404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84B2F8F-6687-4E06-89A2-FCB23458BF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0111D4-30D7-492D-B848-27F67FCB0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741E67-5C5F-4D8D-B3F7-6CBB9F9A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735-5C21-4211-B357-09B92098E55A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30D31E-9EE4-4E2B-A64C-A768BB27F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3C999C-7B07-4E09-A3BC-1379E0851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04C4-0981-44D3-8E10-24B15C35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69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31A8C6-43F9-432E-90D5-1F3F6AC3E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0B842E3-AE27-454B-B544-A3058A24E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735-5C21-4211-B357-09B92098E55A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AE1DA7-9D97-4A90-A266-658E591B1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D01815-C83E-4E42-A63B-CF38B44C2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04C4-0981-44D3-8E10-24B15C35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2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BDCD37-F1E5-4B6B-947B-7B9AB3834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735-5C21-4211-B357-09B92098E55A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74358A-2A4B-4C3A-A878-1C6FC3830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7D639A-D993-410A-9CC3-60EF9F8A4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04C4-0981-44D3-8E10-24B15C35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2717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3A78F-5181-4C64-9637-A57EC25C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31003B-1E08-43C7-869D-A1518CCFD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A13D32E-68B7-444D-9482-A4B9296F3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8B1806-803C-46E8-9098-2D048B821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735-5C21-4211-B357-09B92098E55A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841B1F-736C-4B4E-B565-E1A03B997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79A4E3-59E3-4158-B081-ABE62B26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04C4-0981-44D3-8E10-24B15C35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5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064F07-2CD8-4209-8BA2-399EA4DA9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277771D-0290-4DE8-862C-D75B4BB028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FA0634-F155-4CD5-8B30-EFA2F4FCD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437EF4E-4F40-4A6C-A33A-586C58E78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7735-5C21-4211-B357-09B92098E55A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4B5DF8-9DF8-413E-9F47-A4468BC13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D5DD6-33BB-485B-B1E2-E9418A3E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804C4-0981-44D3-8E10-24B15C35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781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11A612F-0397-4639-BDCE-8A4DB9719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FE44DB-B0CE-42FC-A48A-27CEE2DBD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8880DD-387F-42F6-ACF5-1C677AF43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907735-5C21-4211-B357-09B92098E55A}" type="datetimeFigureOut">
              <a:rPr lang="ko-KR" altLang="en-US" smtClean="0"/>
              <a:t>2022-03-21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A843CB-40E5-4126-B477-F302F4538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147F8C-9CF9-42AF-B54D-BF243D9231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804C4-0981-44D3-8E10-24B15C3511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4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7F126EE-27A0-4932-AB38-794C0D6344D6}"/>
              </a:ext>
            </a:extLst>
          </p:cNvPr>
          <p:cNvSpPr/>
          <p:nvPr/>
        </p:nvSpPr>
        <p:spPr>
          <a:xfrm>
            <a:off x="3135696" y="601250"/>
            <a:ext cx="2655518" cy="96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Master(version 1)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5DD1D3-15B2-4F66-940D-899A32091DFE}"/>
              </a:ext>
            </a:extLst>
          </p:cNvPr>
          <p:cNvSpPr/>
          <p:nvPr/>
        </p:nvSpPr>
        <p:spPr>
          <a:xfrm>
            <a:off x="684770" y="2576187"/>
            <a:ext cx="2313140" cy="96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 </a:t>
            </a:r>
            <a:r>
              <a:rPr lang="en-US" altLang="ko-KR" dirty="0"/>
              <a:t>1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AB9BE5-F1CE-4A81-BB5B-537E59DE3ECC}"/>
              </a:ext>
            </a:extLst>
          </p:cNvPr>
          <p:cNvSpPr/>
          <p:nvPr/>
        </p:nvSpPr>
        <p:spPr>
          <a:xfrm>
            <a:off x="3323586" y="2576187"/>
            <a:ext cx="2313140" cy="96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F0CAA7E-D769-43ED-BF9A-46FD8E084B9A}"/>
              </a:ext>
            </a:extLst>
          </p:cNvPr>
          <p:cNvSpPr/>
          <p:nvPr/>
        </p:nvSpPr>
        <p:spPr>
          <a:xfrm>
            <a:off x="5962402" y="2576187"/>
            <a:ext cx="2313140" cy="96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담당자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C29E123-8FD5-4D18-A39A-FE017EC30314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463455" y="1561579"/>
            <a:ext cx="16701" cy="10146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17CAEF6-E242-4C32-B944-DD58055E1BBB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1841340" y="1561579"/>
            <a:ext cx="2622115" cy="10146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6BFDA21-E8AE-4810-8A36-A6BAE866954F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4463455" y="1561579"/>
            <a:ext cx="2655517" cy="101460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DF2E31E-276D-49E0-9ABC-250479EACEF2}"/>
              </a:ext>
            </a:extLst>
          </p:cNvPr>
          <p:cNvSpPr txBox="1"/>
          <p:nvPr/>
        </p:nvSpPr>
        <p:spPr>
          <a:xfrm>
            <a:off x="5929000" y="1732951"/>
            <a:ext cx="4978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오전 </a:t>
            </a:r>
            <a:r>
              <a:rPr lang="en-US" altLang="ko-KR" dirty="0"/>
              <a:t>9</a:t>
            </a:r>
            <a:r>
              <a:rPr lang="ko-KR" altLang="en-US" dirty="0"/>
              <a:t>시에 </a:t>
            </a:r>
            <a:r>
              <a:rPr lang="en-US" altLang="ko-KR" dirty="0"/>
              <a:t>Master</a:t>
            </a:r>
            <a:r>
              <a:rPr lang="ko-KR" altLang="en-US" dirty="0"/>
              <a:t>버전 소스 다운 받아서 작업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427E38-AEC5-4CF4-83B1-54E793ACC296}"/>
              </a:ext>
            </a:extLst>
          </p:cNvPr>
          <p:cNvSpPr/>
          <p:nvPr/>
        </p:nvSpPr>
        <p:spPr>
          <a:xfrm>
            <a:off x="3135696" y="4989535"/>
            <a:ext cx="2655518" cy="960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퇴근 후 </a:t>
            </a:r>
            <a:r>
              <a:rPr lang="en-US" altLang="ko-KR" dirty="0"/>
              <a:t>Master</a:t>
            </a:r>
          </a:p>
          <a:p>
            <a:pPr algn="ctr"/>
            <a:r>
              <a:rPr lang="en-US" altLang="ko-KR" dirty="0"/>
              <a:t>(version 4)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AFC3A1-49E5-408D-858D-6087D65371C4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>
            <a:off x="1841340" y="3536516"/>
            <a:ext cx="2622115" cy="14530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682EB94-3AC8-463F-B759-7FC250BAE3B0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flipH="1">
            <a:off x="4463455" y="3536516"/>
            <a:ext cx="16701" cy="14530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20AED03-40EB-44E1-85C5-E8E43573B1A8}"/>
              </a:ext>
            </a:extLst>
          </p:cNvPr>
          <p:cNvCxnSpPr>
            <a:cxnSpLocks/>
            <a:stCxn id="7" idx="2"/>
            <a:endCxn id="21" idx="0"/>
          </p:cNvCxnSpPr>
          <p:nvPr/>
        </p:nvCxnSpPr>
        <p:spPr>
          <a:xfrm flipH="1">
            <a:off x="4463455" y="3536516"/>
            <a:ext cx="2655517" cy="1453019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EE73C24-BA93-4161-9E9E-2651A71CCD11}"/>
              </a:ext>
            </a:extLst>
          </p:cNvPr>
          <p:cNvSpPr txBox="1"/>
          <p:nvPr/>
        </p:nvSpPr>
        <p:spPr>
          <a:xfrm>
            <a:off x="8346523" y="2822716"/>
            <a:ext cx="332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</a:t>
            </a:r>
            <a:r>
              <a:rPr lang="ko-KR" altLang="en-US" dirty="0"/>
              <a:t>하는 순서대로 버전 업 됨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1A5E5F-B558-4F59-8754-F236ADE85C0B}"/>
              </a:ext>
            </a:extLst>
          </p:cNvPr>
          <p:cNvSpPr txBox="1"/>
          <p:nvPr/>
        </p:nvSpPr>
        <p:spPr>
          <a:xfrm>
            <a:off x="6096000" y="5272691"/>
            <a:ext cx="5497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명이 </a:t>
            </a:r>
            <a:r>
              <a:rPr lang="en-US" altLang="ko-KR" dirty="0"/>
              <a:t>push(commit)</a:t>
            </a:r>
            <a:r>
              <a:rPr lang="ko-KR" altLang="en-US" dirty="0"/>
              <a:t>을 하게 되면 </a:t>
            </a:r>
            <a:r>
              <a:rPr lang="en-US" altLang="ko-KR" dirty="0"/>
              <a:t>version 4</a:t>
            </a:r>
            <a:r>
              <a:rPr lang="ko-KR" altLang="en-US" dirty="0"/>
              <a:t>가 됨</a:t>
            </a:r>
          </a:p>
        </p:txBody>
      </p:sp>
    </p:spTree>
    <p:extLst>
      <p:ext uri="{BB962C8B-B14F-4D97-AF65-F5344CB8AC3E}">
        <p14:creationId xmlns:p14="http://schemas.microsoft.com/office/powerpoint/2010/main" val="2228082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47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SJ</cp:lastModifiedBy>
  <cp:revision>2</cp:revision>
  <dcterms:created xsi:type="dcterms:W3CDTF">2022-03-21T13:07:37Z</dcterms:created>
  <dcterms:modified xsi:type="dcterms:W3CDTF">2022-03-21T13:15:29Z</dcterms:modified>
</cp:coreProperties>
</file>