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108704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dirty="0"/>
              <a:t>TEMP SELECT </a:t>
            </a:r>
            <a:r>
              <a:rPr lang="ko-KR" altLang="en-US" dirty="0"/>
              <a:t>해서 데이터 추출해보기</a:t>
            </a:r>
            <a:r>
              <a:rPr lang="en-US" altLang="ko-KR" dirty="0"/>
              <a:t>(SELECT </a:t>
            </a:r>
            <a:r>
              <a:rPr lang="ko-KR" altLang="en-US" dirty="0"/>
              <a:t>문구 먼저 </a:t>
            </a:r>
            <a:r>
              <a:rPr lang="ko-KR" altLang="en-US" dirty="0" err="1"/>
              <a:t>디비버로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만들고 작업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파일은 대문자로 시작</a:t>
            </a:r>
            <a:r>
              <a:rPr lang="en-US" altLang="ko-KR" dirty="0"/>
              <a:t>, </a:t>
            </a:r>
            <a:r>
              <a:rPr lang="ko-KR" altLang="en-US" dirty="0" err="1"/>
              <a:t>어노테이션은</a:t>
            </a:r>
            <a:r>
              <a:rPr lang="ko-KR" altLang="en-US"/>
              <a:t> 소문자 </a:t>
            </a:r>
            <a:r>
              <a:rPr lang="ko-KR" altLang="en-US" dirty="0"/>
              <a:t>시작에 대해서 규칙설명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 err="1"/>
              <a:t>mybatis</a:t>
            </a:r>
            <a:r>
              <a:rPr lang="ko-KR" altLang="en-US" dirty="0"/>
              <a:t>로 </a:t>
            </a:r>
            <a:r>
              <a:rPr lang="en-US" altLang="ko-KR" dirty="0"/>
              <a:t>TEMP CRUD </a:t>
            </a:r>
            <a:r>
              <a:rPr lang="ko-KR" altLang="en-US" dirty="0"/>
              <a:t>만들어 보기 </a:t>
            </a:r>
            <a:r>
              <a:rPr lang="en-US" altLang="ko-KR" dirty="0"/>
              <a:t>– select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insert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update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delete</a:t>
            </a:r>
            <a:r>
              <a:rPr lang="ko-KR" altLang="en-US" dirty="0"/>
              <a:t> 순으로 만들기</a:t>
            </a:r>
            <a:endParaRPr lang="en-US" altLang="ko-KR" dirty="0"/>
          </a:p>
          <a:p>
            <a:r>
              <a:rPr lang="en-US" altLang="ko-KR" dirty="0"/>
              <a:t>(insert, update </a:t>
            </a:r>
            <a:r>
              <a:rPr lang="ko-KR" altLang="en-US" dirty="0"/>
              <a:t>한 페이지에서 처리하는 방법 알려주기</a:t>
            </a:r>
            <a:endParaRPr lang="en-US" altLang="ko-KR" dirty="0"/>
          </a:p>
          <a:p>
            <a:r>
              <a:rPr lang="en-US" altLang="ko-KR" dirty="0" err="1"/>
              <a:t>idgen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paging</a:t>
            </a:r>
            <a:r>
              <a:rPr lang="ko-KR" altLang="en-US" dirty="0"/>
              <a:t>은 </a:t>
            </a:r>
            <a:r>
              <a:rPr lang="en-US" altLang="ko-KR" dirty="0"/>
              <a:t>crud</a:t>
            </a:r>
            <a:r>
              <a:rPr lang="ko-KR" altLang="en-US" dirty="0"/>
              <a:t>다 만들고 나서 생성 작업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IDGEN</a:t>
            </a:r>
            <a:r>
              <a:rPr lang="ko-KR" altLang="en-US" dirty="0"/>
              <a:t>에 대해서 설명 및 만들어 보기</a:t>
            </a:r>
            <a:endParaRPr lang="en-US" altLang="ko-KR" dirty="0"/>
          </a:p>
          <a:p>
            <a:r>
              <a:rPr lang="en-US" altLang="ko-KR" dirty="0"/>
              <a:t>5. paging</a:t>
            </a:r>
            <a:r>
              <a:rPr lang="ko-KR" altLang="en-US" dirty="0"/>
              <a:t>에 대해서 설명 및 만들어 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79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32</cp:revision>
  <dcterms:created xsi:type="dcterms:W3CDTF">2021-08-24T13:50:50Z</dcterms:created>
  <dcterms:modified xsi:type="dcterms:W3CDTF">2024-04-03T05:04:12Z</dcterms:modified>
</cp:coreProperties>
</file>