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2D89DE-31A6-C366-4F3C-97F76986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1" y="449285"/>
            <a:ext cx="4517242" cy="14439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56AE1D-8185-5A66-9954-559B8AEFA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40" y="2186177"/>
            <a:ext cx="2000605" cy="204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9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F3BC141-1DB7-4D27-8928-88019B3B5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" y="190500"/>
            <a:ext cx="1476375" cy="9525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CFB6C4B-A354-438E-860F-1714ED44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55" y="232410"/>
            <a:ext cx="2190750" cy="8382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42053E-F46D-433F-B551-15A5D8F597AF}"/>
              </a:ext>
            </a:extLst>
          </p:cNvPr>
          <p:cNvSpPr/>
          <p:nvPr/>
        </p:nvSpPr>
        <p:spPr>
          <a:xfrm>
            <a:off x="154305" y="1535281"/>
            <a:ext cx="118833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LETTEMP2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TEMP_ID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TEMP_VAL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LETTEMP2</a:t>
            </a: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(TEMP_ID)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LETTEMP2 COMMENT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임시데이터저장소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2'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LETTEMP2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TEMP_ID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임시데이터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LETTEMP2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TEMP_VAL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임시데이터값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2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CB9F8F-FF26-4DA6-92D9-3638516E8C22}"/>
              </a:ext>
            </a:extLst>
          </p:cNvPr>
          <p:cNvSpPr/>
          <p:nvPr/>
        </p:nvSpPr>
        <p:spPr>
          <a:xfrm>
            <a:off x="289932" y="2538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9E9E9E"/>
                </a:solidFill>
                <a:latin typeface="Consolas" panose="020B0609020204030204" pitchFamily="49" charset="0"/>
              </a:rPr>
              <a:t>ids</a:t>
            </a:r>
          </a:p>
          <a:p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9E9E9E"/>
                </a:solidFill>
                <a:latin typeface="Consolas" panose="020B0609020204030204" pitchFamily="49" charset="0"/>
              </a:rPr>
              <a:t>TABLE_NAME</a:t>
            </a:r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9E9E9E"/>
                </a:solidFill>
                <a:latin typeface="Consolas" panose="020B0609020204030204" pitchFamily="49" charset="0"/>
              </a:rPr>
              <a:t>NEXT_ID</a:t>
            </a:r>
            <a:r>
              <a:rPr lang="en-US" altLang="ko-KR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1" dirty="0">
                <a:solidFill>
                  <a:srgbClr val="739ECA"/>
                </a:solidFill>
                <a:latin typeface="Consolas" panose="020B0609020204030204" pitchFamily="49" charset="0"/>
              </a:rPr>
              <a:t>VALUES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dirty="0">
                <a:solidFill>
                  <a:srgbClr val="CAC580"/>
                </a:solidFill>
                <a:latin typeface="Consolas" panose="020B0609020204030204" pitchFamily="49" charset="0"/>
              </a:rPr>
              <a:t>'TEMP_ID'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solidFill>
                  <a:srgbClr val="C0C0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b="1" dirty="0">
                <a:solidFill>
                  <a:srgbClr val="AAAAAA"/>
                </a:solidFill>
                <a:latin typeface="Consolas" panose="020B0609020204030204" pitchFamily="49" charset="0"/>
              </a:rPr>
              <a:t>)</a:t>
            </a:r>
            <a:r>
              <a:rPr lang="en-US" altLang="ko-KR" b="1" dirty="0">
                <a:solidFill>
                  <a:srgbClr val="EECC64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6A07D3-F2D0-5DB5-BBF3-D48D3535FA42}"/>
              </a:ext>
            </a:extLst>
          </p:cNvPr>
          <p:cNvSpPr/>
          <p:nvPr/>
        </p:nvSpPr>
        <p:spPr>
          <a:xfrm>
            <a:off x="230458" y="1248816"/>
            <a:ext cx="1117023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3F5FB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&lt;!-- TEMP START--&gt;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egovTempIdGnrService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org.egovframe.rte.fdl.idgnr.impl.EgovTableIdGnrServiceImpl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destroy-method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"destroy"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dataSource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egov.dataSource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"strategy"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tempStrategy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blockSize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"10"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"table"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"IDS"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tableName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"TEMP_ID"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tempStrategy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"org.egovframe.rte.fdl.idgnr.impl.strategy.EgovIdGnrStrategyImpl"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"prefix"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"TEMP_"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cipers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"15"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fillChar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7F00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i="1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"0"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US" altLang="ko-KR" sz="1600" dirty="0">
                <a:solidFill>
                  <a:srgbClr val="008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>
                <a:solidFill>
                  <a:srgbClr val="3F5FB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&lt;!-- TEMP END--&gt;</a:t>
            </a:r>
            <a:endParaRPr lang="en-US" altLang="ko-KR" sz="16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18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258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24</cp:revision>
  <dcterms:created xsi:type="dcterms:W3CDTF">2021-08-31T12:05:11Z</dcterms:created>
  <dcterms:modified xsi:type="dcterms:W3CDTF">2025-04-15T16:00:34Z</dcterms:modified>
</cp:coreProperties>
</file>