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871424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CRUD</a:t>
            </a:r>
            <a:r>
              <a:rPr lang="ko-KR" altLang="en-US" dirty="0"/>
              <a:t>에 대해서 복습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로그인</a:t>
            </a:r>
            <a:r>
              <a:rPr lang="en-US" altLang="ko-KR" dirty="0"/>
              <a:t>(</a:t>
            </a:r>
            <a:r>
              <a:rPr lang="ko-KR" altLang="en-US" dirty="0"/>
              <a:t>서비스 </a:t>
            </a:r>
            <a:r>
              <a:rPr lang="en-US" altLang="ko-KR" dirty="0" err="1"/>
              <a:t>impl</a:t>
            </a:r>
            <a:r>
              <a:rPr lang="ko-KR" altLang="en-US" dirty="0"/>
              <a:t>에서 </a:t>
            </a:r>
            <a:r>
              <a:rPr lang="en-US" altLang="ko-KR" dirty="0" err="1"/>
              <a:t>egov</a:t>
            </a:r>
            <a:r>
              <a:rPr lang="en-US" altLang="ko-KR" dirty="0"/>
              <a:t> </a:t>
            </a:r>
            <a:r>
              <a:rPr lang="ko-KR" altLang="en-US" dirty="0"/>
              <a:t>붙인 이유 설명 </a:t>
            </a:r>
            <a:r>
              <a:rPr lang="en-US" altLang="ko-KR" dirty="0"/>
              <a:t>- </a:t>
            </a:r>
            <a:r>
              <a:rPr lang="ko-KR" altLang="en-US" dirty="0"/>
              <a:t>중복</a:t>
            </a:r>
            <a:r>
              <a:rPr lang="en-US" altLang="ko-KR" dirty="0"/>
              <a:t>), </a:t>
            </a:r>
            <a:r>
              <a:rPr lang="ko-KR" altLang="en-US" dirty="0"/>
              <a:t>회원</a:t>
            </a:r>
            <a:r>
              <a:rPr lang="en-US" altLang="ko-KR" dirty="0"/>
              <a:t>ID</a:t>
            </a:r>
            <a:r>
              <a:rPr lang="ko-KR" altLang="en-US" dirty="0"/>
              <a:t>찾기</a:t>
            </a:r>
            <a:r>
              <a:rPr lang="en-US" altLang="ko-KR" dirty="0"/>
              <a:t>, </a:t>
            </a:r>
            <a:r>
              <a:rPr lang="ko-KR" altLang="en-US" dirty="0" err="1"/>
              <a:t>비밀번호찾기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회원 관리자페이지</a:t>
            </a:r>
            <a:r>
              <a:rPr lang="en-US" altLang="ko-KR" dirty="0"/>
              <a:t>, </a:t>
            </a:r>
            <a:r>
              <a:rPr lang="ko-KR" altLang="en-US" dirty="0"/>
              <a:t>메일보내기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회원가입</a:t>
            </a:r>
            <a:r>
              <a:rPr lang="en-US" altLang="ko-KR" dirty="0"/>
              <a:t>(SNS</a:t>
            </a:r>
            <a:r>
              <a:rPr lang="ko-KR" altLang="en-US" dirty="0"/>
              <a:t>포함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 </a:t>
            </a:r>
            <a:r>
              <a:rPr lang="ko-KR" altLang="en-US" dirty="0"/>
              <a:t>규칙 </a:t>
            </a:r>
            <a:r>
              <a:rPr lang="en-US" altLang="ko-KR" dirty="0"/>
              <a:t>SNS</a:t>
            </a:r>
            <a:r>
              <a:rPr lang="ko-KR" altLang="en-US" dirty="0"/>
              <a:t>명 </a:t>
            </a:r>
            <a:r>
              <a:rPr lang="en-US" altLang="ko-KR" dirty="0"/>
              <a:t>+ ID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카카오 로그인 추가하기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21</cp:revision>
  <dcterms:created xsi:type="dcterms:W3CDTF">2021-08-24T13:50:50Z</dcterms:created>
  <dcterms:modified xsi:type="dcterms:W3CDTF">2025-08-19T12:35:23Z</dcterms:modified>
</cp:coreProperties>
</file>