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36F5A-0712-44F5-8B79-52FAFBD8EB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594186C-E6A5-463E-9A8C-5AA710998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CD5245-AFD8-4BA9-BA47-DBC3754D7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9E7C87-99F7-4CCC-80F1-6BDFBE9D1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891558-2E24-4134-AEB3-8212608AF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596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F8D375-6A95-4BDC-AEF3-D4B7A8760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805DD8-7789-45C7-BBCF-4051D8F1D7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428127-148B-4C09-9D46-76B42523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3EE30-7B18-42ED-9E90-6C445E1E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7D0DE-20C5-490D-B525-27B735033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086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A29A46-A152-40A8-B317-444066BAB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CD6FBB-5136-4E63-83A2-51AA85FE2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407ACD-9F81-4064-A72F-68EC7935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4F728C-A1FC-4396-B894-447C9363B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9434D8-3144-40B1-936A-209815B7C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32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841F9-0D95-4421-83FB-A6DECE296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85274F4-244C-4B11-BB32-4B272D3525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5A245F-7622-4627-ABC9-252ACED5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F0C18-DBC0-4888-B9C8-71E7D60CA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5481C1-59F4-47E6-98A0-3359294D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127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1BA26A-F138-4C44-BEAA-CA533BF31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88FEA0-94AB-4336-B6DE-2422AC4B0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5E83BF-515A-4AAD-A048-8B0B322CE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AADEF3-19EF-4738-87CF-85839BE6B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4BDC84-195D-4B07-AA56-787503B4A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8707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7A3764-8037-47EA-8E4A-508E644AE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2451DA-D7BF-47E4-9005-45DDFE03C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907879-DBDE-47D6-AB5F-9F959622AF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941BD4-14EF-4187-BA7F-9386203756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816276-6478-44F3-94B0-452D457D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E1270D-A016-4CE8-A723-0BBBAF69C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559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A24DC-704D-4C30-AC7C-AA49DD1A2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2372C-93FC-467B-957D-523A14EF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3A5EB9-BAC6-4231-9A70-22297BD7C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8E854FE-6920-4514-9CCE-641743BCA4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E1B22C-FBE4-4F3F-AD6F-B08DACFDF8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E6099F-FD8E-4D49-A2CD-57388ED3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20FC888-25CB-4383-B3A8-6C078690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6D9BE74-AB4B-4D4D-9CB4-C66C8C2A4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868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B5D2CD-2F17-4F52-983B-A454E5D6A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8622A85-9DE8-461A-80E3-4F858A0B2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745A50C-AED0-4312-B0B3-5EAD43E26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2427B0A-C8F3-4367-8BE0-BB8885388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4741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F1E252-B54E-4602-A739-34A876AB4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BD4B31E-986B-40AD-A218-10C0C904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EABC14-DEC7-446F-961E-5E43E3D4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3346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7ECD3-909F-478D-B55E-DEDAB3EA6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9020B0-E7B9-4B11-A23E-1F0360D9E9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06BCE3-53B8-41DA-9709-FE38D9F37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0E5447-04B2-4167-94BD-D9C6B2E69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0595CA-831A-4A18-9967-FE60B6533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D8B5D-FAEA-4765-B153-7AFD68E7E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823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C79BB6-ADB6-49E2-93E7-F3F9D0AF8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5FC617-8BFF-4719-8237-EC09404F3C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6F273C-9DB0-4940-AB54-00CF80E900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E8A1D2-21A9-4BC8-9E0C-E91869117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586185-E35C-442F-B89E-77824766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EF5821-BF61-41BD-9305-45A24B772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972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9A11AF-1E1F-440E-8CC0-2DD6260F0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FA84B4-F2C0-471F-948A-3CF739F7E9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6F3429-4F90-4FE8-96B1-5B256CAE1C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4ACB9-29EA-4272-9C4F-30348B199F95}" type="datetimeFigureOut">
              <a:rPr lang="ko-KR" altLang="en-US" smtClean="0"/>
              <a:t>2025-06-24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380B79-1BC8-424B-9C1C-C3628C180E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E1E3E-B9C9-46F9-ABD7-A66F3ADAA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40788-C9BF-48B9-9771-1C08430C43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36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87447A-DE52-4200-8558-6D4884B4039E}"/>
              </a:ext>
            </a:extLst>
          </p:cNvPr>
          <p:cNvSpPr txBox="1"/>
          <p:nvPr/>
        </p:nvSpPr>
        <p:spPr>
          <a:xfrm>
            <a:off x="452846" y="548640"/>
            <a:ext cx="1166857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첨부파일 업로드 작업 후 썸네일 작업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회원가입 </a:t>
            </a:r>
            <a:r>
              <a:rPr lang="en-US" altLang="ko-KR" dirty="0"/>
              <a:t>ERD</a:t>
            </a:r>
            <a:r>
              <a:rPr lang="ko-KR" altLang="en-US" dirty="0"/>
              <a:t>설명 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회원 가입동의 페이지부터 시작</a:t>
            </a:r>
            <a:r>
              <a:rPr lang="en-US" altLang="ko-KR" dirty="0"/>
              <a:t>(</a:t>
            </a:r>
            <a:r>
              <a:rPr lang="ko-KR" altLang="en-US" dirty="0"/>
              <a:t>약관동의 </a:t>
            </a:r>
            <a:r>
              <a:rPr lang="en-US" altLang="ko-KR" dirty="0"/>
              <a:t>– </a:t>
            </a:r>
            <a:r>
              <a:rPr lang="ko-KR" altLang="en-US" dirty="0"/>
              <a:t>회원유형 </a:t>
            </a:r>
            <a:r>
              <a:rPr lang="en-US" altLang="ko-KR" dirty="0"/>
              <a:t>– </a:t>
            </a:r>
            <a:r>
              <a:rPr lang="ko-KR" altLang="en-US" dirty="0"/>
              <a:t>정보입력 </a:t>
            </a:r>
            <a:r>
              <a:rPr lang="en-US" altLang="ko-KR" dirty="0"/>
              <a:t>– </a:t>
            </a:r>
            <a:r>
              <a:rPr lang="ko-KR" altLang="en-US" dirty="0"/>
              <a:t>가입완료</a:t>
            </a:r>
            <a:r>
              <a:rPr lang="en-US" altLang="ko-KR" dirty="0"/>
              <a:t>, </a:t>
            </a:r>
            <a:r>
              <a:rPr lang="ko-KR" altLang="en-US" dirty="0"/>
              <a:t>주의사항 </a:t>
            </a:r>
            <a:r>
              <a:rPr lang="en-US" altLang="ko-KR" dirty="0"/>
              <a:t>: </a:t>
            </a:r>
            <a:r>
              <a:rPr lang="ko-KR" altLang="en-US" dirty="0"/>
              <a:t>회원가입 후 로그인</a:t>
            </a:r>
            <a:endParaRPr lang="en-US" altLang="ko-KR" dirty="0"/>
          </a:p>
          <a:p>
            <a:r>
              <a:rPr lang="ko-KR" altLang="en-US" dirty="0"/>
              <a:t>테스트 시 아이디를 </a:t>
            </a:r>
            <a:r>
              <a:rPr lang="en-US" altLang="ko-KR" dirty="0"/>
              <a:t>10</a:t>
            </a:r>
            <a:r>
              <a:rPr lang="ko-KR" altLang="en-US" dirty="0"/>
              <a:t>자 이상으로 생성하면 테스트 안 됨</a:t>
            </a:r>
            <a:r>
              <a:rPr lang="en-US" altLang="ko-KR" dirty="0"/>
              <a:t>. </a:t>
            </a:r>
            <a:r>
              <a:rPr lang="ko-KR" altLang="en-US" dirty="0"/>
              <a:t>다시 만들어야 함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35018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2643</TotalTime>
  <Words>42</Words>
  <Application>Microsoft Office PowerPoint</Application>
  <PresentationFormat>와이드스크린</PresentationFormat>
  <Paragraphs>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72</cp:revision>
  <dcterms:created xsi:type="dcterms:W3CDTF">2021-08-24T13:50:50Z</dcterms:created>
  <dcterms:modified xsi:type="dcterms:W3CDTF">2025-06-24T13:02:58Z</dcterms:modified>
</cp:coreProperties>
</file>