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2" r:id="rId3"/>
    <p:sldId id="2315" r:id="rId4"/>
    <p:sldId id="2316" r:id="rId5"/>
    <p:sldId id="2312" r:id="rId6"/>
    <p:sldId id="1019" r:id="rId7"/>
    <p:sldId id="2313" r:id="rId8"/>
    <p:sldId id="2314" r:id="rId9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FFFFFF"/>
    <a:srgbClr val="1F27C3"/>
    <a:srgbClr val="376EAB"/>
    <a:srgbClr val="8AC6CD"/>
    <a:srgbClr val="FF3300"/>
    <a:srgbClr val="6F6F6F"/>
    <a:srgbClr val="FFCC66"/>
    <a:srgbClr val="000000"/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" autoAdjust="0"/>
    <p:restoredTop sz="91913" autoAdjust="0"/>
  </p:normalViewPr>
  <p:slideViewPr>
    <p:cSldViewPr>
      <p:cViewPr varScale="1">
        <p:scale>
          <a:sx n="155" d="100"/>
          <a:sy n="155" d="100"/>
        </p:scale>
        <p:origin x="1464" y="144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4104" y="14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2025-05-07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2104086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7" y="1336204"/>
            <a:ext cx="2034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201466" y="1624236"/>
            <a:ext cx="66361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2201466" y="1336204"/>
            <a:ext cx="6463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CRUD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00201" y="1413148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CRUD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3096402"/>
              </p:ext>
            </p:extLst>
          </p:nvPr>
        </p:nvGraphicFramePr>
        <p:xfrm>
          <a:off x="177086" y="1768252"/>
          <a:ext cx="180835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CRUD</a:t>
                      </a:r>
                      <a:endParaRPr lang="ko-KR" altLang="en-US" sz="900" b="1" dirty="0">
                        <a:solidFill>
                          <a:srgbClr val="376EA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75581" y="98910"/>
            <a:ext cx="7264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2025-1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05686" y="1552228"/>
            <a:ext cx="515083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(CRUD)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0.1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5380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DB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145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BB87EA-166F-4CE7-A364-A9B78A510099}"/>
              </a:ext>
            </a:extLst>
          </p:cNvPr>
          <p:cNvSpPr txBox="1"/>
          <p:nvPr/>
        </p:nvSpPr>
        <p:spPr>
          <a:xfrm>
            <a:off x="761306" y="6185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681C-5DDB-44F8-A087-0ED5685E10F9}"/>
              </a:ext>
            </a:extLst>
          </p:cNvPr>
          <p:cNvSpPr txBox="1"/>
          <p:nvPr/>
        </p:nvSpPr>
        <p:spPr>
          <a:xfrm>
            <a:off x="3353594" y="6185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55C3A7-E4F0-A80C-D378-77ED8C3B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3" y="820700"/>
            <a:ext cx="1322348" cy="1403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24EA6E-B2FB-930C-149A-EF5F9CEE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498" y="881927"/>
            <a:ext cx="2255885" cy="12810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385ED7-C4F2-F6B3-17F3-D1B288C6146A}"/>
              </a:ext>
            </a:extLst>
          </p:cNvPr>
          <p:cNvSpPr txBox="1"/>
          <p:nvPr/>
        </p:nvSpPr>
        <p:spPr>
          <a:xfrm>
            <a:off x="517718" y="2632348"/>
            <a:ext cx="823647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LETCRUD</a:t>
            </a:r>
          </a:p>
          <a:p>
            <a:pPr marL="0" marR="0">
              <a:buNone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>
              <a:buNone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CRUD_CTGRY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>
              <a:buNone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CRUD_SJ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CRUD_ID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CRUD_CN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USER_NM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buNone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FRST_REGIST_PNTTM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altLang="ko-KR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b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effectLst/>
                <a:latin typeface="Consolas" panose="020B0609020204030204" pitchFamily="49" charset="0"/>
              </a:rPr>
              <a:t>LETCRUD</a:t>
            </a:r>
            <a:endParaRPr lang="en-US" altLang="ko-KR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(CRUD_ID)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b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effectLst/>
                <a:latin typeface="Consolas" panose="020B0609020204030204" pitchFamily="49" charset="0"/>
              </a:rPr>
              <a:t>LETCRUD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COMMENT = 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'CRUD</a:t>
            </a:r>
            <a:r>
              <a:rPr lang="ko-KR" altLang="en-US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테이블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effectLst/>
                <a:latin typeface="Consolas" panose="020B0609020204030204" pitchFamily="49" charset="0"/>
              </a:rPr>
              <a:t>LETCRUD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CRUD_ID 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CRUD_ID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'CRUDID'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effectLst/>
                <a:latin typeface="Consolas" panose="020B0609020204030204" pitchFamily="49" charset="0"/>
              </a:rPr>
              <a:t>LETCRUD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CRUD_CTGRY 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CRUD_CTGRY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카테고리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effectLst/>
                <a:latin typeface="Consolas" panose="020B0609020204030204" pitchFamily="49" charset="0"/>
              </a:rPr>
              <a:t>LETCRUD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CRUD_SJ 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CRUD_SJ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effectLst/>
                <a:latin typeface="Consolas" panose="020B0609020204030204" pitchFamily="49" charset="0"/>
              </a:rPr>
              <a:t>LETCRUD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CRUD_CN 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CRUD_CN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effectLst/>
                <a:latin typeface="Consolas" panose="020B0609020204030204" pitchFamily="49" charset="0"/>
              </a:rPr>
              <a:t>LETCRUD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USER_NM 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USER_NM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작성자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u="sng" dirty="0">
                <a:solidFill>
                  <a:srgbClr val="6C5151"/>
                </a:solidFill>
                <a:effectLst/>
                <a:latin typeface="Consolas" panose="020B0609020204030204" pitchFamily="49" charset="0"/>
              </a:rPr>
              <a:t>LETCRUD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FRST_REGIST_PNTTM </a:t>
            </a:r>
            <a:r>
              <a:rPr lang="en-US" altLang="ko-KR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FRST_REGIST_PNTTM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작성일</a:t>
            </a:r>
            <a:r>
              <a:rPr lang="en-US" altLang="ko-KR" sz="1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10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85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</a:t>
            </a:r>
            <a:r>
              <a:rPr lang="ko-KR" altLang="en-US" dirty="0"/>
              <a:t>스토리보드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45935"/>
              </p:ext>
            </p:extLst>
          </p:nvPr>
        </p:nvGraphicFramePr>
        <p:xfrm>
          <a:off x="9114234" y="634786"/>
          <a:ext cx="2088232" cy="24942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IDGEN 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상세페이지로 이동</a:t>
                      </a:r>
                      <a:endParaRPr lang="en-US" altLang="ko-KR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카테고리명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나오게 표현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표현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게시 글 삭제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창 나오고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 버튼 클릭 시 삭제되고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 버튼 누르면 삭제가 안 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버튼 클릭 시 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게시물 수 표시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A657CB-AE90-4C4B-8E43-0E29513D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35121"/>
              </p:ext>
            </p:extLst>
          </p:nvPr>
        </p:nvGraphicFramePr>
        <p:xfrm>
          <a:off x="2262127" y="2128292"/>
          <a:ext cx="6564078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6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7">
                  <a:extLst>
                    <a:ext uri="{9D8B030D-6E8A-4147-A177-3AD203B41FA5}">
                      <a16:colId xmlns:a16="http://schemas.microsoft.com/office/drawing/2014/main" val="397764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카테고리명</a:t>
                      </a:r>
                      <a:r>
                        <a:rPr 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CRUD3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2024-05-29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카테고리명</a:t>
                      </a:r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</a:t>
                      </a:r>
                      <a:r>
                        <a:rPr 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CRUD2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2024-05-29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카테고리명</a:t>
                      </a:r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CRUD1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altLang="ko-KR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2024-05-29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Button">
            <a:extLst>
              <a:ext uri="{FF2B5EF4-FFF2-40B4-BE49-F238E27FC236}">
                <a16:creationId xmlns:a16="http://schemas.microsoft.com/office/drawing/2014/main" id="{18BE7438-73FB-4A98-AEAC-C3AA012160C8}"/>
              </a:ext>
            </a:extLst>
          </p:cNvPr>
          <p:cNvSpPr/>
          <p:nvPr/>
        </p:nvSpPr>
        <p:spPr>
          <a:xfrm>
            <a:off x="7962106" y="246852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20360ADA-FAAA-451B-9777-02A4D47D180A}"/>
              </a:ext>
            </a:extLst>
          </p:cNvPr>
          <p:cNvSpPr/>
          <p:nvPr/>
        </p:nvSpPr>
        <p:spPr>
          <a:xfrm>
            <a:off x="7962106" y="280760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6B189280-EAC0-442C-BF1D-2866F6C9F0B5}"/>
              </a:ext>
            </a:extLst>
          </p:cNvPr>
          <p:cNvSpPr/>
          <p:nvPr/>
        </p:nvSpPr>
        <p:spPr>
          <a:xfrm>
            <a:off x="7962106" y="3133988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Pagination">
            <a:extLst>
              <a:ext uri="{FF2B5EF4-FFF2-40B4-BE49-F238E27FC236}">
                <a16:creationId xmlns:a16="http://schemas.microsoft.com/office/drawing/2014/main" id="{894A0307-1F3A-46D7-AEFF-DCE454853C45}"/>
              </a:ext>
            </a:extLst>
          </p:cNvPr>
          <p:cNvSpPr txBox="1"/>
          <p:nvPr/>
        </p:nvSpPr>
        <p:spPr>
          <a:xfrm>
            <a:off x="4721021" y="3751696"/>
            <a:ext cx="1646541" cy="212366"/>
          </a:xfrm>
          <a:prstGeom prst="rect">
            <a:avLst/>
          </a:prstGeom>
          <a:noFill/>
          <a:ln>
            <a:noFill/>
          </a:ln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…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84F3D4-8A40-4A89-9D58-A694689C6036}"/>
              </a:ext>
            </a:extLst>
          </p:cNvPr>
          <p:cNvSpPr/>
          <p:nvPr/>
        </p:nvSpPr>
        <p:spPr>
          <a:xfrm>
            <a:off x="2273474" y="215196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772872-1F29-4664-9EF5-9F48704EBAA6}"/>
              </a:ext>
            </a:extLst>
          </p:cNvPr>
          <p:cNvSpPr/>
          <p:nvPr/>
        </p:nvSpPr>
        <p:spPr>
          <a:xfrm>
            <a:off x="3425602" y="247978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E3AE9C-BF5C-4ADB-B692-97A1B72DE1F7}"/>
              </a:ext>
            </a:extLst>
          </p:cNvPr>
          <p:cNvSpPr/>
          <p:nvPr/>
        </p:nvSpPr>
        <p:spPr>
          <a:xfrm>
            <a:off x="6593954" y="247978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29C01F2-78AB-47F2-A2E0-B587645947C8}"/>
              </a:ext>
            </a:extLst>
          </p:cNvPr>
          <p:cNvSpPr/>
          <p:nvPr/>
        </p:nvSpPr>
        <p:spPr>
          <a:xfrm>
            <a:off x="7890098" y="247978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589F88-1309-4F11-8333-AE972524F5D5}"/>
              </a:ext>
            </a:extLst>
          </p:cNvPr>
          <p:cNvSpPr/>
          <p:nvPr/>
        </p:nvSpPr>
        <p:spPr>
          <a:xfrm>
            <a:off x="4721021" y="371386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45EC6CA4-C79B-44AE-9A37-40ECD7D4B7C9}"/>
              </a:ext>
            </a:extLst>
          </p:cNvPr>
          <p:cNvSpPr/>
          <p:nvPr/>
        </p:nvSpPr>
        <p:spPr>
          <a:xfrm>
            <a:off x="7962106" y="3702609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D24ADC-C14A-4F8B-A61A-29966DFBE335}"/>
              </a:ext>
            </a:extLst>
          </p:cNvPr>
          <p:cNvSpPr/>
          <p:nvPr/>
        </p:nvSpPr>
        <p:spPr>
          <a:xfrm>
            <a:off x="7890098" y="371386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3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92D7F63F-BE18-3B69-529E-2B49E6EEFC1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665962" y="4493509"/>
            <a:ext cx="2203923" cy="1071712"/>
            <a:chOff x="600076" y="3516030"/>
            <a:chExt cx="4872718" cy="1071712"/>
          </a:xfrm>
        </p:grpSpPr>
        <p:sp>
          <p:nvSpPr>
            <p:cNvPr id="64" name="Window Frame">
              <a:extLst>
                <a:ext uri="{FF2B5EF4-FFF2-40B4-BE49-F238E27FC236}">
                  <a16:creationId xmlns:a16="http://schemas.microsoft.com/office/drawing/2014/main" id="{087C1296-259A-15B6-50D7-CB0FCB088557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Body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E6D61BC7-76C1-1DAD-F709-6BF0923A4C4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011225" y="3870525"/>
              <a:ext cx="4059938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FD41522-A818-A2D0-0B0B-16AA94EC73E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649673" y="4175494"/>
              <a:ext cx="1421495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Butt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8165FB9-5372-5C67-ACEB-C3FC0187891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119550" y="4175494"/>
              <a:ext cx="1421493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0C27302C-5579-21FA-E543-23BC18BC4EE3}"/>
              </a:ext>
            </a:extLst>
          </p:cNvPr>
          <p:cNvCxnSpPr>
            <a:cxnSpLocks/>
            <a:stCxn id="12" idx="1"/>
            <a:endCxn id="64" idx="0"/>
          </p:cNvCxnSpPr>
          <p:nvPr/>
        </p:nvCxnSpPr>
        <p:spPr>
          <a:xfrm rot="10800000" flipV="1">
            <a:off x="7767924" y="2623799"/>
            <a:ext cx="194182" cy="186971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6E8C12-FA3E-575B-222B-388AE2796EBE}"/>
              </a:ext>
            </a:extLst>
          </p:cNvPr>
          <p:cNvSpPr txBox="1"/>
          <p:nvPr/>
        </p:nvSpPr>
        <p:spPr>
          <a:xfrm>
            <a:off x="2201466" y="1912848"/>
            <a:ext cx="7857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게시물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9F8B468-EE6F-427B-2253-635F74454829}"/>
              </a:ext>
            </a:extLst>
          </p:cNvPr>
          <p:cNvSpPr/>
          <p:nvPr/>
        </p:nvSpPr>
        <p:spPr>
          <a:xfrm>
            <a:off x="2129458" y="188191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1554"/>
              </p:ext>
            </p:extLst>
          </p:nvPr>
        </p:nvGraphicFramePr>
        <p:xfrm>
          <a:off x="9114234" y="634786"/>
          <a:ext cx="2088232" cy="24942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선택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(select)</a:t>
                      </a: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항목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textarea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폼데이터 등록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FD95C15-D9D9-4CB3-815E-7909D45C5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83154"/>
              </p:ext>
            </p:extLst>
          </p:nvPr>
        </p:nvGraphicFramePr>
        <p:xfrm>
          <a:off x="2316649" y="1943829"/>
          <a:ext cx="6437546" cy="31729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카테고리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altLang="ko-KR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81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Input Field">
            <a:extLst>
              <a:ext uri="{FF2B5EF4-FFF2-40B4-BE49-F238E27FC236}">
                <a16:creationId xmlns:a16="http://schemas.microsoft.com/office/drawing/2014/main" id="{8ADE0736-5A09-411F-9EC2-6D4A3F64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578" y="2337415"/>
            <a:ext cx="5492107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nput Field">
            <a:extLst>
              <a:ext uri="{FF2B5EF4-FFF2-40B4-BE49-F238E27FC236}">
                <a16:creationId xmlns:a16="http://schemas.microsoft.com/office/drawing/2014/main" id="{D212945C-3EDD-4BCF-BF5C-1E9A8641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578" y="2679834"/>
            <a:ext cx="5492107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작성자를 </a:t>
            </a: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nput Field">
            <a:extLst>
              <a:ext uri="{FF2B5EF4-FFF2-40B4-BE49-F238E27FC236}">
                <a16:creationId xmlns:a16="http://schemas.microsoft.com/office/drawing/2014/main" id="{2EE1A730-7587-4F50-8221-FEBFE26C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578" y="3022253"/>
            <a:ext cx="5492107" cy="1961837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내용을 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10E64385-576F-4D1A-8B6D-7E022A42C887}"/>
              </a:ext>
            </a:extLst>
          </p:cNvPr>
          <p:cNvSpPr/>
          <p:nvPr/>
        </p:nvSpPr>
        <p:spPr>
          <a:xfrm>
            <a:off x="5076986" y="5416138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EFDA9CB1-4186-4625-95AE-54C3EF9BBA28}"/>
              </a:ext>
            </a:extLst>
          </p:cNvPr>
          <p:cNvSpPr/>
          <p:nvPr/>
        </p:nvSpPr>
        <p:spPr>
          <a:xfrm>
            <a:off x="5686672" y="5416138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929635-6C59-43DB-80FC-D835667B5ABD}"/>
              </a:ext>
            </a:extLst>
          </p:cNvPr>
          <p:cNvSpPr/>
          <p:nvPr/>
        </p:nvSpPr>
        <p:spPr>
          <a:xfrm>
            <a:off x="3137570" y="228466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902005-22ED-4E6F-883D-95DB1664E4B4}"/>
              </a:ext>
            </a:extLst>
          </p:cNvPr>
          <p:cNvSpPr/>
          <p:nvPr/>
        </p:nvSpPr>
        <p:spPr>
          <a:xfrm>
            <a:off x="3137570" y="262587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8F83293-D330-4BC4-80FF-6B00FEB781C1}"/>
              </a:ext>
            </a:extLst>
          </p:cNvPr>
          <p:cNvSpPr/>
          <p:nvPr/>
        </p:nvSpPr>
        <p:spPr>
          <a:xfrm>
            <a:off x="3137570" y="296222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0BCC5E-5AF7-4245-A23B-08EE82E6B926}"/>
              </a:ext>
            </a:extLst>
          </p:cNvPr>
          <p:cNvSpPr/>
          <p:nvPr/>
        </p:nvSpPr>
        <p:spPr>
          <a:xfrm>
            <a:off x="5004978" y="541613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CEFCA5-0FC9-47C6-80DA-80BDD5D18C34}"/>
              </a:ext>
            </a:extLst>
          </p:cNvPr>
          <p:cNvSpPr/>
          <p:nvPr/>
        </p:nvSpPr>
        <p:spPr>
          <a:xfrm>
            <a:off x="5625845" y="541613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CA959F-35AA-41C6-8E9B-AB4C00710B35}"/>
              </a:ext>
            </a:extLst>
          </p:cNvPr>
          <p:cNvSpPr/>
          <p:nvPr/>
        </p:nvSpPr>
        <p:spPr>
          <a:xfrm>
            <a:off x="3281586" y="2022648"/>
            <a:ext cx="648072" cy="17872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수업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  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▼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2BBB3CA-568E-58FD-D1AA-1BE522CE1670}"/>
              </a:ext>
            </a:extLst>
          </p:cNvPr>
          <p:cNvSpPr/>
          <p:nvPr/>
        </p:nvSpPr>
        <p:spPr>
          <a:xfrm>
            <a:off x="3137570" y="192675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64199"/>
              </p:ext>
            </p:extLst>
          </p:nvPr>
        </p:nvGraphicFramePr>
        <p:xfrm>
          <a:off x="9114234" y="634786"/>
          <a:ext cx="2088232" cy="23723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게시 글 삭제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창 나오고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 버튼 클릭 시 삭제 후 목록페이지로 이동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 버튼 누르면 삭제가 안 됨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EF1414-9CC7-48F9-9765-240CD22F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32665"/>
              </p:ext>
            </p:extLst>
          </p:nvPr>
        </p:nvGraphicFramePr>
        <p:xfrm>
          <a:off x="2316649" y="1943829"/>
          <a:ext cx="6437546" cy="31729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[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카테고리명</a:t>
                      </a:r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] CRUD 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 글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2025-05-07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71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내가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등해서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상품권 타간다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id="{E7794D95-02E6-4499-96C5-45079EC6D85F}"/>
              </a:ext>
            </a:extLst>
          </p:cNvPr>
          <p:cNvSpPr/>
          <p:nvPr/>
        </p:nvSpPr>
        <p:spPr>
          <a:xfrm>
            <a:off x="2396507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FABD12EB-5941-40C1-A9C3-415BD296BFA5}"/>
              </a:ext>
            </a:extLst>
          </p:cNvPr>
          <p:cNvSpPr/>
          <p:nvPr/>
        </p:nvSpPr>
        <p:spPr>
          <a:xfrm>
            <a:off x="3006193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6C9A2A3-7F2E-4A0B-8749-63E629900311}"/>
              </a:ext>
            </a:extLst>
          </p:cNvPr>
          <p:cNvSpPr/>
          <p:nvPr/>
        </p:nvSpPr>
        <p:spPr>
          <a:xfrm>
            <a:off x="2324499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5A0F62-6B77-4875-B5B8-44D1A4FA9B8C}"/>
              </a:ext>
            </a:extLst>
          </p:cNvPr>
          <p:cNvSpPr/>
          <p:nvPr/>
        </p:nvSpPr>
        <p:spPr>
          <a:xfrm>
            <a:off x="2945366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6AC9EC00-FCA7-4ED7-8427-168365809867}"/>
              </a:ext>
            </a:extLst>
          </p:cNvPr>
          <p:cNvSpPr/>
          <p:nvPr/>
        </p:nvSpPr>
        <p:spPr>
          <a:xfrm>
            <a:off x="8289323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7B5440-51F3-4BF6-B226-E81DD034F27E}"/>
              </a:ext>
            </a:extLst>
          </p:cNvPr>
          <p:cNvSpPr/>
          <p:nvPr/>
        </p:nvSpPr>
        <p:spPr>
          <a:xfrm>
            <a:off x="8228496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" name="Message Dialog" descr="&lt;SmartSettings&gt;&lt;SmartResize enabled=&quot;True&quot; minWidth=&quot;100&quot; minHeight=&quot;40&quot; /&gt;&lt;/SmartSettings&gt;">
            <a:extLst>
              <a:ext uri="{FF2B5EF4-FFF2-40B4-BE49-F238E27FC236}">
                <a16:creationId xmlns:a16="http://schemas.microsoft.com/office/drawing/2014/main" id="{E0E95CBF-42FF-58AF-0BC8-CA00C67A09A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46236" y="6304756"/>
            <a:ext cx="2203923" cy="1071712"/>
            <a:chOff x="600076" y="3516030"/>
            <a:chExt cx="4872718" cy="1071712"/>
          </a:xfrm>
        </p:grpSpPr>
        <p:sp>
          <p:nvSpPr>
            <p:cNvPr id="5" name="Window Frame">
              <a:extLst>
                <a:ext uri="{FF2B5EF4-FFF2-40B4-BE49-F238E27FC236}">
                  <a16:creationId xmlns:a16="http://schemas.microsoft.com/office/drawing/2014/main" id="{9B5FDED9-4A43-D1E7-6B4C-27080ADE9EE1}"/>
                </a:ext>
              </a:extLst>
            </p:cNvPr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Body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4F1FE4CB-259C-7892-8E10-3B74F3B67E3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1011225" y="3870525"/>
              <a:ext cx="4059938" cy="130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ko-KR" altLang="en-US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삭제하시겠습니까</a:t>
              </a:r>
              <a:r>
                <a:rPr lang="en-US" altLang="ko-KR" sz="850" noProof="1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85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F774782-6245-6238-D173-73D35F5D54F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649673" y="4175494"/>
              <a:ext cx="1421495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0078D7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Butt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2163AC1-D864-3FF6-57D4-18F33B943D4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119550" y="4175494"/>
              <a:ext cx="1421493" cy="2286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318B22A-81A6-2DF4-0A11-4D29E7B7BCC8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3471065" y="5429407"/>
            <a:ext cx="1377133" cy="8753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51668</TotalTime>
  <Words>479</Words>
  <Application>Microsoft Office PowerPoint</Application>
  <PresentationFormat>사용자 지정</PresentationFormat>
  <Paragraphs>169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HY견고딕</vt:lpstr>
      <vt:lpstr>굴림</vt:lpstr>
      <vt:lpstr>나눔고딕</vt:lpstr>
      <vt:lpstr>돋움</vt:lpstr>
      <vt:lpstr>Consolas</vt:lpstr>
      <vt:lpstr>Segoe UI</vt:lpstr>
      <vt:lpstr>Times New Roman</vt:lpstr>
      <vt:lpstr>기본 디자인</vt:lpstr>
      <vt:lpstr>PowerPoint 프레젠테이션</vt:lpstr>
      <vt:lpstr>PowerPoint 프레젠테이션</vt:lpstr>
      <vt:lpstr>CRUD DB</vt:lpstr>
      <vt:lpstr>PowerPoint 프레젠테이션</vt:lpstr>
      <vt:lpstr>CRUD 스토리보드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성진 문</cp:lastModifiedBy>
  <cp:revision>4367</cp:revision>
  <cp:lastPrinted>2014-04-11T08:28:11Z</cp:lastPrinted>
  <dcterms:created xsi:type="dcterms:W3CDTF">2009-10-15T04:17:23Z</dcterms:created>
  <dcterms:modified xsi:type="dcterms:W3CDTF">2025-05-06T15:11:04Z</dcterms:modified>
</cp:coreProperties>
</file>