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312" r:id="rId4"/>
    <p:sldId id="1019" r:id="rId5"/>
    <p:sldId id="2313" r:id="rId6"/>
    <p:sldId id="2314" r:id="rId7"/>
    <p:sldId id="2315" r:id="rId8"/>
    <p:sldId id="2319" r:id="rId9"/>
    <p:sldId id="2316" r:id="rId10"/>
    <p:sldId id="2317" r:id="rId11"/>
    <p:sldId id="2318" r:id="rId12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C3"/>
    <a:srgbClr val="376EAB"/>
    <a:srgbClr val="8AC6CD"/>
    <a:srgbClr val="FF3300"/>
    <a:srgbClr val="6F6F6F"/>
    <a:srgbClr val="FFFFFF"/>
    <a:srgbClr val="FFCC66"/>
    <a:srgbClr val="000000"/>
    <a:srgbClr val="6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7" autoAdjust="0"/>
    <p:restoredTop sz="91913" autoAdjust="0"/>
  </p:normalViewPr>
  <p:slideViewPr>
    <p:cSldViewPr>
      <p:cViewPr varScale="1">
        <p:scale>
          <a:sx n="111" d="100"/>
          <a:sy n="111" d="100"/>
        </p:scale>
        <p:origin x="1620" y="114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38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2104086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7" y="1336204"/>
            <a:ext cx="2034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관리메뉴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201466" y="1624236"/>
            <a:ext cx="66361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2201466" y="133620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610295" y="1413148"/>
            <a:ext cx="1297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0188385"/>
              </p:ext>
            </p:extLst>
          </p:nvPr>
        </p:nvGraphicFramePr>
        <p:xfrm>
          <a:off x="177086" y="1768252"/>
          <a:ext cx="180835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12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2477"/>
                  </a:ext>
                </a:extLst>
              </a:tr>
              <a:tr h="179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157836" y="755509"/>
            <a:ext cx="1097557" cy="4450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87966" y="7111870"/>
            <a:ext cx="887463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 userDrawn="1"/>
        </p:nvSpPr>
        <p:spPr>
          <a:xfrm>
            <a:off x="551301" y="7528892"/>
            <a:ext cx="2442253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1274643" y="854545"/>
            <a:ext cx="6981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소프트콘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</a:t>
            </a:r>
            <a:r>
              <a:rPr lang="ko-KR" altLang="en-US" sz="1100" b="0" baseline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알림마당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참여마당                    </a:t>
            </a:r>
            <a:r>
              <a:rPr lang="ko-KR" altLang="en-US" sz="1100" b="0" baseline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공유마당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</a:t>
            </a:r>
            <a:r>
              <a:rPr lang="ko-KR" altLang="en-US" sz="1100" b="0" baseline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배움마당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69507" y="691349"/>
            <a:ext cx="21854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833314" y="403317"/>
            <a:ext cx="0" cy="288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2284106" y="400100"/>
            <a:ext cx="1069488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970818" y="44903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연구원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12378" y="449038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학생과학관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2255002" y="449038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교육센터</a:t>
            </a:r>
          </a:p>
        </p:txBody>
      </p:sp>
      <p:cxnSp>
        <p:nvCxnSpPr>
          <p:cNvPr id="37" name="직선 연결선 36"/>
          <p:cNvCxnSpPr/>
          <p:nvPr userDrawn="1"/>
        </p:nvCxnSpPr>
        <p:spPr>
          <a:xfrm>
            <a:off x="1564027" y="403317"/>
            <a:ext cx="0" cy="288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2255002" y="403317"/>
            <a:ext cx="0" cy="288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53946" y="403317"/>
            <a:ext cx="0" cy="288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4" t="33316" r="25305" b="31889"/>
          <a:stretch/>
        </p:blipFill>
        <p:spPr>
          <a:xfrm>
            <a:off x="214046" y="725424"/>
            <a:ext cx="691276" cy="4752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2" y="7135231"/>
            <a:ext cx="8125959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82794" y="98910"/>
            <a:ext cx="712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2021-2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977310" y="1552228"/>
            <a:ext cx="577921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</a:t>
            </a:r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예약관리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0.2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2BA1A53-DA4C-4BF0-8B33-DA339F23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67" y="1655818"/>
            <a:ext cx="66967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8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FB2A36E-6012-4EDE-8FEF-B79A2612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74" y="1938920"/>
            <a:ext cx="6534968" cy="41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50237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보완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관리자</a:t>
            </a:r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41511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7C4F730-9741-42F3-BE48-57C36B73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74" y="1696244"/>
            <a:ext cx="6408712" cy="590465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1C16923-1175-40F1-AE56-DD67EDDAE5F7}"/>
              </a:ext>
            </a:extLst>
          </p:cNvPr>
          <p:cNvSpPr/>
          <p:nvPr/>
        </p:nvSpPr>
        <p:spPr>
          <a:xfrm>
            <a:off x="185242" y="4984983"/>
            <a:ext cx="1728192" cy="1728192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7356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6349F8E-D135-4E3F-BCB2-31222EB4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66" y="1768252"/>
            <a:ext cx="6624736" cy="590211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D3F38D8-42D8-4743-9C15-8E976BF59ACB}"/>
              </a:ext>
            </a:extLst>
          </p:cNvPr>
          <p:cNvSpPr/>
          <p:nvPr/>
        </p:nvSpPr>
        <p:spPr>
          <a:xfrm>
            <a:off x="185242" y="4984983"/>
            <a:ext cx="1728192" cy="1728192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0662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1651F73-7B63-4177-8280-3E1D08B7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66" y="1696244"/>
            <a:ext cx="6661325" cy="5976664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3105DD4-B18E-4F50-9177-8E37C55F474A}"/>
              </a:ext>
            </a:extLst>
          </p:cNvPr>
          <p:cNvSpPr/>
          <p:nvPr/>
        </p:nvSpPr>
        <p:spPr>
          <a:xfrm>
            <a:off x="185242" y="4984983"/>
            <a:ext cx="1728192" cy="1728192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513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B3FFF5B-E133-495A-B40F-60BBB8EE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98" y="1912268"/>
            <a:ext cx="682192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846E4D8-734B-4E5E-90DD-54CD9397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67" y="1768252"/>
            <a:ext cx="6768752" cy="40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사용자</a:t>
            </a:r>
          </a:p>
        </p:txBody>
      </p:sp>
    </p:spTree>
    <p:extLst>
      <p:ext uri="{BB962C8B-B14F-4D97-AF65-F5344CB8AC3E}">
        <p14:creationId xmlns:p14="http://schemas.microsoft.com/office/powerpoint/2010/main" val="241139149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51504</TotalTime>
  <Words>61</Words>
  <Application>Microsoft Office PowerPoint</Application>
  <PresentationFormat>사용자 지정</PresentationFormat>
  <Paragraphs>47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HY견고딕</vt:lpstr>
      <vt:lpstr>HY신명조</vt:lpstr>
      <vt:lpstr>굴림</vt:lpstr>
      <vt:lpstr>나눔고딕</vt:lpstr>
      <vt:lpstr>돋움</vt:lpstr>
      <vt:lpstr>Times New Roman</vt:lpstr>
      <vt:lpstr>기본 디자인</vt:lpstr>
      <vt:lpstr>PowerPoint 프레젠테이션</vt:lpstr>
      <vt:lpstr>PowerPoint 프레젠테이션</vt:lpstr>
      <vt:lpstr>예약 관리자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예약 사용자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SJ</cp:lastModifiedBy>
  <cp:revision>4349</cp:revision>
  <cp:lastPrinted>2014-04-11T08:28:11Z</cp:lastPrinted>
  <dcterms:created xsi:type="dcterms:W3CDTF">2009-10-15T04:17:23Z</dcterms:created>
  <dcterms:modified xsi:type="dcterms:W3CDTF">2021-10-12T16:03:37Z</dcterms:modified>
</cp:coreProperties>
</file>