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375E2B-01AE-49F4-A31D-6125BBCE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4" y="596362"/>
            <a:ext cx="3638550" cy="40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03ACC-6ED6-489F-A70C-9B3EE3F8D068}"/>
              </a:ext>
            </a:extLst>
          </p:cNvPr>
          <p:cNvSpPr txBox="1"/>
          <p:nvPr/>
        </p:nvSpPr>
        <p:spPr>
          <a:xfrm>
            <a:off x="359066" y="203960"/>
            <a:ext cx="222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7C2146-A57F-47D4-9048-AF7A8BFD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507" y="1112546"/>
            <a:ext cx="674370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9F312C-0D3C-4554-B728-9CA29482C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6" y="1654247"/>
            <a:ext cx="3219450" cy="2962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72469D-A2CD-4591-BA9D-173474A341B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265028" y="1293521"/>
            <a:ext cx="2330479" cy="3211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CED8691-6BDB-422A-A140-4CB0CC211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395" y="1930647"/>
            <a:ext cx="4981575" cy="5476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C25201-D161-4ABA-9568-E02ECEE4534E}"/>
              </a:ext>
            </a:extLst>
          </p:cNvPr>
          <p:cNvSpPr txBox="1"/>
          <p:nvPr/>
        </p:nvSpPr>
        <p:spPr>
          <a:xfrm>
            <a:off x="4528395" y="68689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 dirty="0"/>
              <a:t>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F7AA2-76B4-44B8-855A-50D82CC8E301}"/>
              </a:ext>
            </a:extLst>
          </p:cNvPr>
          <p:cNvSpPr txBox="1"/>
          <p:nvPr/>
        </p:nvSpPr>
        <p:spPr>
          <a:xfrm>
            <a:off x="4528395" y="15774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주석삭제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240942B-000C-422E-8A4D-DED2D9E33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0335" y="2274466"/>
            <a:ext cx="2181225" cy="2286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6F88A3-5004-4B1A-8258-4174596FFFE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45387" y="2388766"/>
            <a:ext cx="4324948" cy="1428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7BE99C-4C05-4806-864C-E328E796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343025"/>
            <a:ext cx="10125075" cy="4171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9582D4-A303-48C0-96A8-97440FBA5635}"/>
              </a:ext>
            </a:extLst>
          </p:cNvPr>
          <p:cNvSpPr/>
          <p:nvPr/>
        </p:nvSpPr>
        <p:spPr>
          <a:xfrm>
            <a:off x="1077951" y="1345580"/>
            <a:ext cx="4341542" cy="26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12756-2884-46F8-949A-4395B8EA58B9}"/>
              </a:ext>
            </a:extLst>
          </p:cNvPr>
          <p:cNvSpPr txBox="1"/>
          <p:nvPr/>
        </p:nvSpPr>
        <p:spPr>
          <a:xfrm>
            <a:off x="4192858" y="723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삭제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A0EE57-6DA2-4E1F-85C7-BA84D2D609C2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3248722" y="908154"/>
            <a:ext cx="944136" cy="437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E09AA5-C516-434C-85F9-D41888F5E7EF}"/>
              </a:ext>
            </a:extLst>
          </p:cNvPr>
          <p:cNvSpPr/>
          <p:nvPr/>
        </p:nvSpPr>
        <p:spPr>
          <a:xfrm>
            <a:off x="1635512" y="3940096"/>
            <a:ext cx="9463668" cy="1572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B0B9B-0D41-4AFD-AC7E-C94A9EDEB1E3}"/>
              </a:ext>
            </a:extLst>
          </p:cNvPr>
          <p:cNvSpPr txBox="1"/>
          <p:nvPr/>
        </p:nvSpPr>
        <p:spPr>
          <a:xfrm>
            <a:off x="4192858" y="5871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F765B4-A55F-44E1-81C0-6E9D553A5CB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2673" y="5512419"/>
            <a:ext cx="1390185" cy="543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F13FA7-B459-4D94-AEAC-696E3ABE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0" y="970156"/>
            <a:ext cx="3514725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85D94-572D-4D4B-9E64-9E3524FB64CD}"/>
              </a:ext>
            </a:extLst>
          </p:cNvPr>
          <p:cNvSpPr txBox="1"/>
          <p:nvPr/>
        </p:nvSpPr>
        <p:spPr>
          <a:xfrm>
            <a:off x="359066" y="20396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pom.xml</a:t>
            </a:r>
            <a:r>
              <a:rPr lang="ko-KR" altLang="en-US" dirty="0"/>
              <a:t>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C9A99-BBE9-46FC-851F-6D9A06C34514}"/>
              </a:ext>
            </a:extLst>
          </p:cNvPr>
          <p:cNvSpPr txBox="1"/>
          <p:nvPr/>
        </p:nvSpPr>
        <p:spPr>
          <a:xfrm>
            <a:off x="359066" y="2746438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web.xml</a:t>
            </a:r>
            <a:r>
              <a:rPr lang="ko-KR" altLang="en-US" dirty="0"/>
              <a:t>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A5DBE5-4387-4A3F-94F8-A0C1136D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0" y="4210102"/>
            <a:ext cx="3810000" cy="781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C8843C-3282-45FB-AAAF-DD3979E57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67" y="3249652"/>
            <a:ext cx="4533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41</cp:revision>
  <dcterms:created xsi:type="dcterms:W3CDTF">2021-08-31T12:05:11Z</dcterms:created>
  <dcterms:modified xsi:type="dcterms:W3CDTF">2021-10-12T16:04:02Z</dcterms:modified>
</cp:coreProperties>
</file>