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7" r:id="rId3"/>
    <p:sldId id="269" r:id="rId4"/>
    <p:sldId id="268" r:id="rId5"/>
    <p:sldId id="261" r:id="rId6"/>
    <p:sldId id="265" r:id="rId7"/>
    <p:sldId id="270" r:id="rId8"/>
    <p:sldId id="264" r:id="rId9"/>
    <p:sldId id="260" r:id="rId10"/>
    <p:sldId id="27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8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827A3-46B8-4B39-BA91-DB0A61F39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1E4CC-D042-4C74-B54E-F83EB477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1B216-D194-44A2-B0D7-6CA0DDA0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88FC0-CE33-42BA-917E-604ADB6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B751A-1F40-4EA5-A202-D5C9F517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0FEF7-7572-4A57-9549-48EEBD2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65AA1-7191-42FB-AB0C-22E6105C6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50619-4396-483B-A213-1ED17E8B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FFF4-0A26-4FC2-BD2F-5DFC5DBB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FD6D-9BC7-4B62-BF98-32F9958B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1CDCA-6367-41B0-8741-2ED849916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9DC18-D558-4341-9E0C-BA303F2B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2E15-C907-4FCB-A9EC-DE36605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92E68-A28B-434E-96D7-DE02491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6D29-849E-4192-A3B7-2D99E67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8DF99-1F06-4E22-9A5F-B1714467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3305D-C2C6-40C6-BFAE-B9E58285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1C3BB-62D6-4996-9AC9-D189BA61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B75F2-DABE-4CCD-A5AD-46162FA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CF931-01B5-4A2C-8B09-5CF2E8C1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A9426-65A2-4900-8990-E97634B1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2BE9D-6028-41A2-AF02-F973A5EB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85CC-78DA-436E-9922-FE080ADA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0F6C4-6712-4517-ADCA-D1872AEF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2A118-48EF-4AAE-89D3-300AF33C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8B45-E47B-4FA8-8DCD-C88D1A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FD435-2456-425B-9C80-C852C88F0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6F69E7-215C-41ED-AA7D-D7479F6D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38010-E7A1-48A3-B63D-D9C9E25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BAAAC-5678-4C64-82A9-E4E4996D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D76DC-C04D-4EA4-8AF4-C4183C5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B1966-134E-4F56-A3F1-5ABC5627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3B9F7-7971-42C7-AE7D-BE6073FE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848D5-2B6F-4EF5-BC66-F8795CE1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E0536E-51A8-4F13-9439-88494FB78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C80D3-735A-456E-B4E7-840C90DD4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6BB32-90FA-4329-944D-AC4E3C4E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AA552-620D-4703-BE4C-93102558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146F76-4068-4E54-B7EC-A645751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878C5-B0B8-406B-84FF-91919C1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6B6181-4370-4457-979E-FA9FBC6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DEB2AC-8C2D-49D2-A8A2-063078F2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EDC0D-D5D8-410A-B44E-CE89C9D0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E76A5-B244-4D0B-9D93-42271AAB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3A6E3-40DB-422E-B234-188FB5B0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E9C80-56E9-41F6-B805-3D07E5E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91874-8CFF-484D-89D8-F96BF5F3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D275F-93FC-4953-97C2-3425132F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0687E-9FCA-447C-8F60-2C7449E7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37EEF-E97C-4A2F-B39F-D178C8EA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96D2D-E3F9-4F7F-9980-902F7E98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FC6F9-45F2-45C9-ABAA-84231DB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6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95EF-F612-4021-AC9A-B492CFC3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5DE248-AC64-4650-97D1-800C459E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1CD01-F10B-4D6C-97F3-0A3694EF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BD51D-4497-4A89-80EC-9FE8D4FC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FC22A-DADC-48B3-8A30-DE2E9B6B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80F3F-A7CA-49F5-84E2-9348BEEA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3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6DFD78-0084-4CE6-8E15-BB19736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07C84-37D3-4FEC-B1F3-860E8318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72FB5-8C95-4443-A169-36E74C54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44BF-B9BC-47EE-A280-23436178F2B8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2DFB5-EA44-4D9B-A815-5B4987955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1CFAF-C47C-4F71-90CA-F51287A9C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FA27EB9-DA41-4B68-8381-02FBD84B2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98" y="133118"/>
            <a:ext cx="6991350" cy="34099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CF462D-4D0C-4F5F-85F4-36A0A5196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686" y="3429000"/>
            <a:ext cx="53149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1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1C891A-4145-43B6-9FC8-D97D3964CAE2}"/>
              </a:ext>
            </a:extLst>
          </p:cNvPr>
          <p:cNvSpPr txBox="1"/>
          <p:nvPr/>
        </p:nvSpPr>
        <p:spPr>
          <a:xfrm>
            <a:off x="446049" y="698810"/>
            <a:ext cx="2565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admin </a:t>
            </a:r>
            <a:r>
              <a:rPr lang="ko-KR" altLang="en-US" dirty="0"/>
              <a:t>패키지 만들기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73E7C4-F5FC-4783-A1BE-EF61195E2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49" y="1441643"/>
            <a:ext cx="4181475" cy="13430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61BD9C2-6E32-4DF3-8BD2-8F36AF768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456" y="1133487"/>
            <a:ext cx="4124325" cy="403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6AD308-0ADD-47CA-BCDC-B782C30C8651}"/>
              </a:ext>
            </a:extLst>
          </p:cNvPr>
          <p:cNvSpPr txBox="1"/>
          <p:nvPr/>
        </p:nvSpPr>
        <p:spPr>
          <a:xfrm>
            <a:off x="5531005" y="698810"/>
            <a:ext cx="2207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en-US" altLang="ko-KR" dirty="0" err="1"/>
              <a:t>rsv</a:t>
            </a:r>
            <a:r>
              <a:rPr lang="en-US" altLang="ko-KR" dirty="0"/>
              <a:t> </a:t>
            </a:r>
            <a:r>
              <a:rPr lang="ko-KR" altLang="en-US" dirty="0"/>
              <a:t>패키지 만들기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24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630EF2-F3D2-4750-BAAF-A2ACB5F01C75}"/>
              </a:ext>
            </a:extLst>
          </p:cNvPr>
          <p:cNvSpPr/>
          <p:nvPr/>
        </p:nvSpPr>
        <p:spPr>
          <a:xfrm>
            <a:off x="-1" y="0"/>
            <a:ext cx="7373923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RESVEINFO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RESVE_ID             </a:t>
            </a:r>
            <a:r>
              <a:rPr lang="en-US" altLang="ko-KR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RESVE_SE_CODE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15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RESVE_SJ             </a:t>
            </a:r>
            <a:r>
              <a:rPr lang="sv-SE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sv-SE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sv-SE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REC_NM               </a:t>
            </a:r>
            <a:r>
              <a:rPr lang="sv-SE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sv-SE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sv-SE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MAX_APLY_CNT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INTEGER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USE_BEGIN_DT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USE_END_DT  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14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USE_BEGIN_TIME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5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USE_END_TIME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5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RESVE_CN    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MEDIUMTEXT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REQST_BGNDE          </a:t>
            </a:r>
            <a:r>
              <a:rPr lang="sv-SE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sv-SE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10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sv-SE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REQST_ENDDE          </a:t>
            </a:r>
            <a:r>
              <a:rPr lang="sv-SE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sv-SE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10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sv-SE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USE_AT               </a:t>
            </a:r>
            <a:r>
              <a:rPr lang="en-US" altLang="ko-KR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FRST_REGIST_PNTTM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FRST_REGISTER_ID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LAST_UPDT_PNTTM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LAST_UPDUSR_ID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RESVEINFO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ADD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PRIMARY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(RESVE_ID)</a:t>
            </a:r>
            <a:r>
              <a:rPr lang="en-US" altLang="ko-KR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14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A4A834-56B6-4799-8523-FFD348F5F543}"/>
              </a:ext>
            </a:extLst>
          </p:cNvPr>
          <p:cNvSpPr/>
          <p:nvPr/>
        </p:nvSpPr>
        <p:spPr>
          <a:xfrm>
            <a:off x="0" y="77468"/>
            <a:ext cx="12133277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COMMENT 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예약정보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RESVE_ID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RESVE_ID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예약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ID'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RESVE_SE_CODE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RESVE_SE_CODE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15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예약구분코드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RESVE_SJ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RESVE_SJ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예약제목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REC_NM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REC_NM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강사명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MAX_APLY_CNT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MAX_APLY_CNT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INTEGER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최대참가인원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USE_BEGIN_DT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USE_BEGIN_DT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운영시작일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USE_END_DT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USE_END_DT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14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운영종료일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USE_BEGIN_TIME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USE_BEGIN_TIME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5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운영시작시간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USE_END_TIME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USE_END_TIME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5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운영종료시간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RESVE_CN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RESVE_CN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MEDIUMTEXT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내용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REQST_BGNDE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REQST_BGNDE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신청기간시작일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REQST_ENDDE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REQST_ENDDE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신청기간종료일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USE_AT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USE_AT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사용여부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FRST_REGIST_PNTTM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FRST_REGIST_PNTTM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최초등록시점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FRST_REGISTER_ID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FRST_REGISTER_ID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최초등록자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ID'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LAST_UPDT_PNTTM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LAST_UPDT_PNTTM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최종수정시점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LAST_UPDUSR_ID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LAST_UPDUSR_ID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최종수정자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ID'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201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D7BF4B-E11B-4992-BFF0-1680C9A622A1}"/>
              </a:ext>
            </a:extLst>
          </p:cNvPr>
          <p:cNvSpPr/>
          <p:nvPr/>
        </p:nvSpPr>
        <p:spPr>
          <a:xfrm>
            <a:off x="120241" y="0"/>
            <a:ext cx="11917961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REQST_ID             </a:t>
            </a:r>
            <a:r>
              <a:rPr lang="en-US" altLang="ko-KR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RESVE_ID             </a:t>
            </a:r>
            <a:r>
              <a:rPr lang="en-US" altLang="ko-KR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RESVE_DE    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CHARGER_NM  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50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TELNO       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15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EMAIL       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50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CONFM_SE_CODE        </a:t>
            </a:r>
            <a:r>
              <a:rPr lang="en-US" altLang="ko-KR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CONFMER_ID           </a:t>
            </a:r>
            <a:r>
              <a:rPr lang="sv-SE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sv-SE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sv-SE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RETURN_RESN 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4000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CONFM_PNTTM 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CREAT_IP    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USE_AT               </a:t>
            </a:r>
            <a:r>
              <a:rPr lang="en-US" altLang="ko-KR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FRST_REGIST_PNTTM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FRST_REGISTER_ID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LAST_UPDT_PNTTM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LAST_UPDUSR_ID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ADD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PRIMARY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(REQST_ID,RESVE_ID)</a:t>
            </a:r>
            <a:r>
              <a:rPr lang="en-US" altLang="ko-KR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ADD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FOREIGN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RESVEREQSTINFO_FK1 (RESVE_ID)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REFERENCES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(RESVE_ID)</a:t>
            </a:r>
            <a:r>
              <a:rPr lang="en-US" altLang="ko-KR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338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8F8EBB1-5415-4BC5-ACA7-D10CD861B812}"/>
              </a:ext>
            </a:extLst>
          </p:cNvPr>
          <p:cNvSpPr/>
          <p:nvPr/>
        </p:nvSpPr>
        <p:spPr>
          <a:xfrm>
            <a:off x="0" y="-1634097"/>
            <a:ext cx="12192000" cy="920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COMMENT 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신청정보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REQST_ID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REQST_ID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신청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ID'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RESVE_ID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RESVE_ID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예약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ID'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RESVE_DE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RESVE_DE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신청구분코드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CHARGER_NM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CHARGER_NM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50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신청자명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TELNO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TELNO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15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전화번호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EMAIL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EMAIL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50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이메일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CONFM_SE_CODE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CONFM_SE_CODE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승인구분코드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CONFMER_ID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CONFMER_ID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승인자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ID'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RETURN_RESN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RETURN_RESN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4000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반려사유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CONFM_PNTTM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CONFM_PNTTM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승인시점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CREAT_IP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CREAT_IP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생성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IP'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USE_AT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USE_AT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사용여부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FRST_REGIST_PNTTM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FRST_REGIST_PNTTM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최초등록시점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FRST_REGISTER_ID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FRST_REGISTER_ID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최초등록자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ID'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LAST_UPDT_PNTTM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LAST_UPDT_PNTTM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최종수정시점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LAST_UPDUSR_ID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LAST_UPDUSR_ID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최종수정자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ID'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00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B7D95E-2D25-448D-85EE-F3BD216E3F67}"/>
              </a:ext>
            </a:extLst>
          </p:cNvPr>
          <p:cNvSpPr/>
          <p:nvPr/>
        </p:nvSpPr>
        <p:spPr>
          <a:xfrm>
            <a:off x="-360727" y="77305"/>
            <a:ext cx="1183966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   &lt;!-- RESVEINFO START--&gt;       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&lt;bean name="</a:t>
            </a:r>
            <a:r>
              <a:rPr lang="en-US" altLang="ko-KR" dirty="0" err="1">
                <a:latin typeface="Consolas" panose="020B0609020204030204" pitchFamily="49" charset="0"/>
              </a:rPr>
              <a:t>egovRsvIdGnrService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class="</a:t>
            </a:r>
            <a:r>
              <a:rPr lang="en-US" altLang="ko-KR" dirty="0" err="1">
                <a:latin typeface="Consolas" panose="020B0609020204030204" pitchFamily="49" charset="0"/>
              </a:rPr>
              <a:t>egovframework.rte.fdl.idgnr.impl.EgovTableIdGnrServiceImpl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destroy-method="</a:t>
            </a:r>
            <a:r>
              <a:rPr lang="en-US" altLang="ko-KR" u="sng" dirty="0">
                <a:latin typeface="Consolas" panose="020B0609020204030204" pitchFamily="49" charset="0"/>
              </a:rPr>
              <a:t>destroy"&gt;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 err="1">
                <a:latin typeface="Consolas" panose="020B0609020204030204" pitchFamily="49" charset="0"/>
              </a:rPr>
              <a:t>dataSource</a:t>
            </a:r>
            <a:r>
              <a:rPr lang="en-US" altLang="ko-KR" u="sng" dirty="0">
                <a:latin typeface="Consolas" panose="020B0609020204030204" pitchFamily="49" charset="0"/>
              </a:rPr>
              <a:t>" ref="</a:t>
            </a:r>
            <a:r>
              <a:rPr lang="en-US" altLang="ko-KR" u="sng" dirty="0" err="1">
                <a:latin typeface="Consolas" panose="020B0609020204030204" pitchFamily="49" charset="0"/>
              </a:rPr>
              <a:t>egov.dataSource</a:t>
            </a:r>
            <a:r>
              <a:rPr lang="en-US" altLang="ko-KR" u="sng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>
                <a:latin typeface="Consolas" panose="020B0609020204030204" pitchFamily="49" charset="0"/>
              </a:rPr>
              <a:t>strategy"   ref="</a:t>
            </a:r>
            <a:r>
              <a:rPr lang="en-US" altLang="ko-KR" u="sng" dirty="0" err="1">
                <a:latin typeface="Consolas" panose="020B0609020204030204" pitchFamily="49" charset="0"/>
              </a:rPr>
              <a:t>rsvStrategy</a:t>
            </a:r>
            <a:r>
              <a:rPr lang="en-US" altLang="ko-KR" u="sng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 err="1">
                <a:latin typeface="Consolas" panose="020B0609020204030204" pitchFamily="49" charset="0"/>
              </a:rPr>
              <a:t>blockSize</a:t>
            </a:r>
            <a:r>
              <a:rPr lang="en-US" altLang="ko-KR" u="sng" dirty="0">
                <a:latin typeface="Consolas" panose="020B0609020204030204" pitchFamily="49" charset="0"/>
              </a:rPr>
              <a:t>"  value="10"/&gt;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>
                <a:latin typeface="Consolas" panose="020B0609020204030204" pitchFamily="49" charset="0"/>
              </a:rPr>
              <a:t>table"      value="IDS"/&gt;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 err="1">
                <a:latin typeface="Consolas" panose="020B0609020204030204" pitchFamily="49" charset="0"/>
              </a:rPr>
              <a:t>tableName</a:t>
            </a:r>
            <a:r>
              <a:rPr lang="en-US" altLang="ko-KR" u="sng" dirty="0">
                <a:latin typeface="Consolas" panose="020B0609020204030204" pitchFamily="49" charset="0"/>
              </a:rPr>
              <a:t>"  value="RSV_ID"/&gt;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&lt;/bean&gt;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&lt;bean name="</a:t>
            </a:r>
            <a:r>
              <a:rPr lang="en-US" altLang="ko-KR" dirty="0" err="1">
                <a:latin typeface="Consolas" panose="020B0609020204030204" pitchFamily="49" charset="0"/>
              </a:rPr>
              <a:t>rsvStrategy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class="egovframework.rte.fdl.idgnr.impl.strategy.EgovIdGnrStrategyImpl"&gt;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>
                <a:latin typeface="Consolas" panose="020B0609020204030204" pitchFamily="49" charset="0"/>
              </a:rPr>
              <a:t>prefix" value="RSV_"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 err="1">
                <a:latin typeface="Consolas" panose="020B0609020204030204" pitchFamily="49" charset="0"/>
              </a:rPr>
              <a:t>cipers</a:t>
            </a:r>
            <a:r>
              <a:rPr lang="en-US" altLang="ko-KR" u="sng" dirty="0">
                <a:latin typeface="Consolas" panose="020B0609020204030204" pitchFamily="49" charset="0"/>
              </a:rPr>
              <a:t>" value="16"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 err="1">
                <a:latin typeface="Consolas" panose="020B0609020204030204" pitchFamily="49" charset="0"/>
              </a:rPr>
              <a:t>fillChar</a:t>
            </a:r>
            <a:r>
              <a:rPr lang="en-US" altLang="ko-KR" u="sng" dirty="0">
                <a:latin typeface="Consolas" panose="020B0609020204030204" pitchFamily="49" charset="0"/>
              </a:rPr>
              <a:t>" value="0"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&lt;/bean&gt;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&lt;!-- RESVEINFO END--&gt;</a:t>
            </a:r>
          </a:p>
        </p:txBody>
      </p:sp>
    </p:spTree>
    <p:extLst>
      <p:ext uri="{BB962C8B-B14F-4D97-AF65-F5344CB8AC3E}">
        <p14:creationId xmlns:p14="http://schemas.microsoft.com/office/powerpoint/2010/main" val="125277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B7D95E-2D25-448D-85EE-F3BD216E3F67}"/>
              </a:ext>
            </a:extLst>
          </p:cNvPr>
          <p:cNvSpPr/>
          <p:nvPr/>
        </p:nvSpPr>
        <p:spPr>
          <a:xfrm>
            <a:off x="-360727" y="77305"/>
            <a:ext cx="1183966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   &lt;!-- RESVEREQSTINFO START--&gt;       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&lt;bean name="</a:t>
            </a:r>
            <a:r>
              <a:rPr lang="en-US" altLang="ko-KR" dirty="0" err="1">
                <a:latin typeface="Consolas" panose="020B0609020204030204" pitchFamily="49" charset="0"/>
              </a:rPr>
              <a:t>egovReqIdGnrService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class="</a:t>
            </a:r>
            <a:r>
              <a:rPr lang="en-US" altLang="ko-KR" dirty="0" err="1">
                <a:latin typeface="Consolas" panose="020B0609020204030204" pitchFamily="49" charset="0"/>
              </a:rPr>
              <a:t>egovframework.rte.fdl.idgnr.impl.EgovTableIdGnrServiceImpl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destroy-method="</a:t>
            </a:r>
            <a:r>
              <a:rPr lang="en-US" altLang="ko-KR" u="sng" dirty="0">
                <a:latin typeface="Consolas" panose="020B0609020204030204" pitchFamily="49" charset="0"/>
              </a:rPr>
              <a:t>destroy"&gt;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 err="1">
                <a:latin typeface="Consolas" panose="020B0609020204030204" pitchFamily="49" charset="0"/>
              </a:rPr>
              <a:t>dataSource</a:t>
            </a:r>
            <a:r>
              <a:rPr lang="en-US" altLang="ko-KR" u="sng" dirty="0">
                <a:latin typeface="Consolas" panose="020B0609020204030204" pitchFamily="49" charset="0"/>
              </a:rPr>
              <a:t>" ref="</a:t>
            </a:r>
            <a:r>
              <a:rPr lang="en-US" altLang="ko-KR" u="sng" dirty="0" err="1">
                <a:latin typeface="Consolas" panose="020B0609020204030204" pitchFamily="49" charset="0"/>
              </a:rPr>
              <a:t>egov.dataSource</a:t>
            </a:r>
            <a:r>
              <a:rPr lang="en-US" altLang="ko-KR" u="sng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>
                <a:latin typeface="Consolas" panose="020B0609020204030204" pitchFamily="49" charset="0"/>
              </a:rPr>
              <a:t>strategy"   ref="</a:t>
            </a:r>
            <a:r>
              <a:rPr lang="en-US" altLang="ko-KR" u="sng" dirty="0" err="1">
                <a:latin typeface="Consolas" panose="020B0609020204030204" pitchFamily="49" charset="0"/>
              </a:rPr>
              <a:t>reqStrategy</a:t>
            </a:r>
            <a:r>
              <a:rPr lang="en-US" altLang="ko-KR" u="sng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 err="1">
                <a:latin typeface="Consolas" panose="020B0609020204030204" pitchFamily="49" charset="0"/>
              </a:rPr>
              <a:t>blockSize</a:t>
            </a:r>
            <a:r>
              <a:rPr lang="en-US" altLang="ko-KR" u="sng" dirty="0">
                <a:latin typeface="Consolas" panose="020B0609020204030204" pitchFamily="49" charset="0"/>
              </a:rPr>
              <a:t>"  value="10"/&gt;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>
                <a:latin typeface="Consolas" panose="020B0609020204030204" pitchFamily="49" charset="0"/>
              </a:rPr>
              <a:t>table"      value="IDS"/&gt;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 err="1">
                <a:latin typeface="Consolas" panose="020B0609020204030204" pitchFamily="49" charset="0"/>
              </a:rPr>
              <a:t>tableName</a:t>
            </a:r>
            <a:r>
              <a:rPr lang="en-US" altLang="ko-KR" u="sng" dirty="0">
                <a:latin typeface="Consolas" panose="020B0609020204030204" pitchFamily="49" charset="0"/>
              </a:rPr>
              <a:t>"  value="RQT_ID"/&gt;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&lt;/bean&gt;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&lt;bean name="</a:t>
            </a:r>
            <a:r>
              <a:rPr lang="en-US" altLang="ko-KR" dirty="0" err="1">
                <a:latin typeface="Consolas" panose="020B0609020204030204" pitchFamily="49" charset="0"/>
              </a:rPr>
              <a:t>reqStrategy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class="egovframework.rte.fdl.idgnr.impl.strategy.EgovIdGnrStrategyImpl"&gt;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>
                <a:latin typeface="Consolas" panose="020B0609020204030204" pitchFamily="49" charset="0"/>
              </a:rPr>
              <a:t>prefix" value="RQT_"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 err="1">
                <a:latin typeface="Consolas" panose="020B0609020204030204" pitchFamily="49" charset="0"/>
              </a:rPr>
              <a:t>cipers</a:t>
            </a:r>
            <a:r>
              <a:rPr lang="en-US" altLang="ko-KR" u="sng" dirty="0">
                <a:latin typeface="Consolas" panose="020B0609020204030204" pitchFamily="49" charset="0"/>
              </a:rPr>
              <a:t>" value="16"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 err="1">
                <a:latin typeface="Consolas" panose="020B0609020204030204" pitchFamily="49" charset="0"/>
              </a:rPr>
              <a:t>fillChar</a:t>
            </a:r>
            <a:r>
              <a:rPr lang="en-US" altLang="ko-KR" u="sng" dirty="0">
                <a:latin typeface="Consolas" panose="020B0609020204030204" pitchFamily="49" charset="0"/>
              </a:rPr>
              <a:t>" value="0"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&lt;/bean&gt;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&lt;!-- RESVEREQSTINFO END--&gt;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438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C8C4FC-4453-4D28-986F-F22069393ACA}"/>
              </a:ext>
            </a:extLst>
          </p:cNvPr>
          <p:cNvSpPr/>
          <p:nvPr/>
        </p:nvSpPr>
        <p:spPr>
          <a:xfrm>
            <a:off x="195743" y="16508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INSERT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INTO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ids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(TABLE_NAME, NEXT_ID)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VALUES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</a:rPr>
              <a:t>'RSV_ID'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INSERT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INTO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ids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(TABLE_NAME, NEXT_ID)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VALUES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</a:rPr>
              <a:t>'RQT_ID'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05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CADBA47-0493-4AFF-A265-D67C2E390ADE}"/>
              </a:ext>
            </a:extLst>
          </p:cNvPr>
          <p:cNvSpPr/>
          <p:nvPr/>
        </p:nvSpPr>
        <p:spPr>
          <a:xfrm>
            <a:off x="0" y="97115"/>
            <a:ext cx="123817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ko-KR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메뉴 생성</a:t>
            </a:r>
          </a:p>
          <a:p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4B44F4-367B-47A4-AC77-2C7245107B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74"/>
          <a:stretch/>
        </p:blipFill>
        <p:spPr>
          <a:xfrm>
            <a:off x="136253" y="913354"/>
            <a:ext cx="3734265" cy="35147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06A3A5B-B09E-4671-A299-83F7A9CA2505}"/>
              </a:ext>
            </a:extLst>
          </p:cNvPr>
          <p:cNvSpPr/>
          <p:nvPr/>
        </p:nvSpPr>
        <p:spPr>
          <a:xfrm>
            <a:off x="3798849" y="4058747"/>
            <a:ext cx="8043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&lt;li&gt;&lt;a </a:t>
            </a:r>
            <a:r>
              <a:rPr lang="en-US" altLang="ko-KR" dirty="0" err="1">
                <a:latin typeface="Consolas" panose="020B0609020204030204" pitchFamily="49" charset="0"/>
              </a:rPr>
              <a:t>href</a:t>
            </a:r>
            <a:r>
              <a:rPr lang="en-US" altLang="ko-KR" dirty="0">
                <a:latin typeface="Consolas" panose="020B0609020204030204" pitchFamily="49" charset="0"/>
              </a:rPr>
              <a:t>="/board/selectList.do"&gt;</a:t>
            </a:r>
            <a:r>
              <a:rPr lang="ko-KR" altLang="en-US" dirty="0">
                <a:latin typeface="Consolas" panose="020B0609020204030204" pitchFamily="49" charset="0"/>
              </a:rPr>
              <a:t>학교 게시판</a:t>
            </a:r>
            <a:r>
              <a:rPr lang="en-US" altLang="ko-KR" dirty="0">
                <a:latin typeface="Consolas" panose="020B0609020204030204" pitchFamily="49" charset="0"/>
              </a:rPr>
              <a:t>&lt;/a&gt;&lt;/li&gt;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11E59D-9EDD-4450-BC5B-B906A7C9F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518" y="2403250"/>
            <a:ext cx="6200775" cy="1447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8E3BD4-119B-48F1-BAC3-73F4EEA45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518" y="1471653"/>
            <a:ext cx="7229475" cy="7239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33A1BEE-1A78-4E11-A4EC-4752FD799C77}"/>
              </a:ext>
            </a:extLst>
          </p:cNvPr>
          <p:cNvCxnSpPr/>
          <p:nvPr/>
        </p:nvCxnSpPr>
        <p:spPr>
          <a:xfrm flipV="1">
            <a:off x="2676293" y="3033132"/>
            <a:ext cx="1194225" cy="10256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30E52CE-2C6E-4323-BAC5-F827D4B5D916}"/>
              </a:ext>
            </a:extLst>
          </p:cNvPr>
          <p:cNvCxnSpPr>
            <a:cxnSpLocks/>
          </p:cNvCxnSpPr>
          <p:nvPr/>
        </p:nvCxnSpPr>
        <p:spPr>
          <a:xfrm flipV="1">
            <a:off x="2676293" y="1839764"/>
            <a:ext cx="1194225" cy="24266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560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Words>1519</Words>
  <Application>Microsoft Office PowerPoint</Application>
  <PresentationFormat>와이드스크린</PresentationFormat>
  <Paragraphs>144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Consolas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SJ</cp:lastModifiedBy>
  <cp:revision>35</cp:revision>
  <dcterms:created xsi:type="dcterms:W3CDTF">2021-08-31T12:05:11Z</dcterms:created>
  <dcterms:modified xsi:type="dcterms:W3CDTF">2021-10-05T08:36:00Z</dcterms:modified>
</cp:coreProperties>
</file>