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4E4D2F-1FF9-4476-B07C-41DC44CEE9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C76ED9F-1943-402C-84FC-99B39F18A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89726F-38FC-47B3-87FB-1FA848423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59442-13C6-4E04-BFF1-1164BF29C35E}" type="datetimeFigureOut">
              <a:rPr lang="ko-KR" altLang="en-US" smtClean="0"/>
              <a:t>2021-11-09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631DEE-7F28-47EA-8949-34680D17C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42E7BD-8C6D-420D-BBA5-D6E83BE0E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24BA0-3BA4-4185-9160-14D8A7DA6F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8503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259943-A9EC-4188-BBF5-C5DC34447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3C12B9C-FC01-401E-8801-6D0298EB8A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D6BAEC-A846-4D46-A495-8C49EEF0F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59442-13C6-4E04-BFF1-1164BF29C35E}" type="datetimeFigureOut">
              <a:rPr lang="ko-KR" altLang="en-US" smtClean="0"/>
              <a:t>2021-11-09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F038C5-6FA0-42EB-91F2-DA824D0C5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CFF0DA-3A31-42F3-99FD-2FEBA99C7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24BA0-3BA4-4185-9160-14D8A7DA6F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085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51C0BFA-67DF-44F0-8217-62C8640C90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48EDCD3-F0A7-449A-96AA-241061CA74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59D5C2-2A3A-4B97-B8F7-C34E8ADBB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59442-13C6-4E04-BFF1-1164BF29C35E}" type="datetimeFigureOut">
              <a:rPr lang="ko-KR" altLang="en-US" smtClean="0"/>
              <a:t>2021-11-09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A42915-7857-4BB1-8C98-0C52BB5BA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D413CC-DC82-40FB-98FE-4427D223A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24BA0-3BA4-4185-9160-14D8A7DA6F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822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D28146-2D60-4105-81E9-258079536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EC53FB-2B51-41DD-8397-7292EB52D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A80218-CADD-42ED-AB52-928478CEB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59442-13C6-4E04-BFF1-1164BF29C35E}" type="datetimeFigureOut">
              <a:rPr lang="ko-KR" altLang="en-US" smtClean="0"/>
              <a:t>2021-11-09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955649-8E70-4FB6-ADCB-C5731B61B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E336ED-8777-4106-B4DF-F6523B545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24BA0-3BA4-4185-9160-14D8A7DA6F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512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8931C2-6C4E-4BB6-81DE-FD060E7BE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5ABBC4-B940-4675-8698-E5D9929673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C0267A-1988-4FFC-A52B-A1AA25ABB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59442-13C6-4E04-BFF1-1164BF29C35E}" type="datetimeFigureOut">
              <a:rPr lang="ko-KR" altLang="en-US" smtClean="0"/>
              <a:t>2021-11-09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7E6BDC-A124-4FC8-B437-F5D65A53D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85C7F5-1B28-4C7D-9BDF-054894225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24BA0-3BA4-4185-9160-14D8A7DA6F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399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5707D3-CF10-437F-AB0D-2C2A64305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83B7FD-5388-453F-8F2C-08A4B3C6F0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36198B-CB54-4357-8589-97D0E75D8B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B4E26D-967F-4288-A296-2EF457F44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59442-13C6-4E04-BFF1-1164BF29C35E}" type="datetimeFigureOut">
              <a:rPr lang="ko-KR" altLang="en-US" smtClean="0"/>
              <a:t>2021-11-09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F8F803-8F2D-4D9C-9906-7D7937AEA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25BE7D-D151-4853-A704-7A53677DE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24BA0-3BA4-4185-9160-14D8A7DA6F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718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295945-DEB9-4CDE-B2F6-1542EF0C6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1D1A65-5D08-4D9D-9635-37F70F0862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9B7ACE-10EE-4B8C-8DE5-2DF29E5E17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67CB00-99E5-4396-B881-F55D01BD1B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E24BE43-D4C7-4D89-97BF-A45F12F16E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B21BFE6-DD92-47A6-B2EB-BC0365F5E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59442-13C6-4E04-BFF1-1164BF29C35E}" type="datetimeFigureOut">
              <a:rPr lang="ko-KR" altLang="en-US" smtClean="0"/>
              <a:t>2021-11-09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151DBCA-B50C-4DF9-B8DC-BB3D7446B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31CE88A-46BF-4DEA-ACE6-8FCFDB9E0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24BA0-3BA4-4185-9160-14D8A7DA6F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435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9A650E-EF8E-47B7-AC5C-58C43940B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F6993FA-ADE6-49B4-9366-3BBE05024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59442-13C6-4E04-BFF1-1164BF29C35E}" type="datetimeFigureOut">
              <a:rPr lang="ko-KR" altLang="en-US" smtClean="0"/>
              <a:t>2021-11-09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3E44311-E398-4E12-A68B-FBB7A7EF7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847F3C4-97FA-4F4C-957D-B448A881A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24BA0-3BA4-4185-9160-14D8A7DA6F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684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194286F-4BFC-433B-A37E-3B381AE83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59442-13C6-4E04-BFF1-1164BF29C35E}" type="datetimeFigureOut">
              <a:rPr lang="ko-KR" altLang="en-US" smtClean="0"/>
              <a:t>2021-11-09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5649479-E806-40AA-B19C-67A70646B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23F57AC-533B-4DDA-8781-F7A2EA450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24BA0-3BA4-4185-9160-14D8A7DA6F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68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26C1BE-950B-49C8-A515-74754FDAA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110B67-C81A-42D2-9521-9DFD7F8255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3BF585C-7896-47EE-846B-FBF844F24D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4C693B-7ED3-4822-AD08-1F1C11A6A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59442-13C6-4E04-BFF1-1164BF29C35E}" type="datetimeFigureOut">
              <a:rPr lang="ko-KR" altLang="en-US" smtClean="0"/>
              <a:t>2021-11-09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B78F72-C7F7-49DB-9C15-C879FC388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A080A4-7E53-474D-B7E3-70E7D4F85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24BA0-3BA4-4185-9160-14D8A7DA6F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59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E02EAE-C4DD-46BE-A4FC-6CD037525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D95D229-FCFE-4F3E-9866-AC88679F59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C62A20-34AF-4AF3-B8D9-A5C9E7AD80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3D1FC2-E6B3-4D2C-8173-678F98BDB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59442-13C6-4E04-BFF1-1164BF29C35E}" type="datetimeFigureOut">
              <a:rPr lang="ko-KR" altLang="en-US" smtClean="0"/>
              <a:t>2021-11-09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505D59-C633-4326-95ED-25922D4FC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6A40AA-CA00-431A-9EE1-26C00D2BB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24BA0-3BA4-4185-9160-14D8A7DA6F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052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C236CF5-4BBD-437D-9776-7AEAA1474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8D0A09-C53E-4E80-9679-FEEE1AB5E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F13F1D-88F6-4C4D-8D30-248C98288E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59442-13C6-4E04-BFF1-1164BF29C35E}" type="datetimeFigureOut">
              <a:rPr lang="ko-KR" altLang="en-US" smtClean="0"/>
              <a:t>2021-11-09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C83AFF-80F0-49C9-8D0A-1EAF515953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DCA7BF-F201-4362-9ADA-5FEA91A364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24BA0-3BA4-4185-9160-14D8A7DA6F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5564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278A173-07BB-4B59-9C84-DA6CF1921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232" y="443830"/>
            <a:ext cx="1876425" cy="4000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2BF39C4-FD22-4A0C-8FF1-C5AF2C6793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232" y="3010862"/>
            <a:ext cx="2247900" cy="15430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2CAFBC0-DAE7-4BF5-BCFA-2A4626CC0D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232" y="1108221"/>
            <a:ext cx="528637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826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1312B2D-B8C2-43AC-8A2B-C41BB060C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683" y="48237"/>
            <a:ext cx="6334125" cy="34385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1A66B20-3A0B-43D0-AD15-5E98369A83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683" y="3337739"/>
            <a:ext cx="4546703" cy="3520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641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945062F-33F9-41DA-BC19-9C187D1593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958" y="561189"/>
            <a:ext cx="2257425" cy="11049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3DE1083-CECC-416B-AA77-1A135F5125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4275" y="561189"/>
            <a:ext cx="4743450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361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4171D4E-7B4B-4054-9CDA-41F020EBD0F1}"/>
              </a:ext>
            </a:extLst>
          </p:cNvPr>
          <p:cNvSpPr/>
          <p:nvPr/>
        </p:nvSpPr>
        <p:spPr>
          <a:xfrm>
            <a:off x="95074" y="173316"/>
            <a:ext cx="119095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</a:rPr>
              <a:t>$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</a:rPr>
              <a:t>는 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</a:rPr>
              <a:t>jQuery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</a:rPr>
              <a:t>의 축약어로 같은 역할을 하며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</a:rPr>
              <a:t>다음과 같은 형태로 사용하여 원하는 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</a:rPr>
              <a:t>DOM 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</a:rPr>
              <a:t>요소를 선택 할 수 있다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</a:rPr>
              <a:t>.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1CCCAFB-0EF4-4A2F-AB16-AD718BAB7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181" y="809654"/>
            <a:ext cx="6677025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830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A310437-C000-44E0-A928-90529F050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546" y="337832"/>
            <a:ext cx="6591300" cy="31623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514ECE0-C1E3-4CDF-B8C4-6735555405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377" y="3973323"/>
            <a:ext cx="7591425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918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37D66C6-3C2F-4FBB-BF03-0E8B4E97D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944" y="0"/>
            <a:ext cx="7667625" cy="45053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4A4008D-3042-4DD1-92E9-D903B49F94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368" y="4362450"/>
            <a:ext cx="7724775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807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9216353-B2F5-45C0-BDC8-ED3EFCFB4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475" y="357187"/>
            <a:ext cx="8401050" cy="614362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90951D43-DFC0-4CDC-B2EE-D1483D36C5E2}"/>
              </a:ext>
            </a:extLst>
          </p:cNvPr>
          <p:cNvSpPr/>
          <p:nvPr/>
        </p:nvSpPr>
        <p:spPr>
          <a:xfrm>
            <a:off x="1895475" y="4672668"/>
            <a:ext cx="8401050" cy="3691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0B9AAE5-AE0D-4E61-BE66-19F7033D6E6E}"/>
              </a:ext>
            </a:extLst>
          </p:cNvPr>
          <p:cNvSpPr/>
          <p:nvPr/>
        </p:nvSpPr>
        <p:spPr>
          <a:xfrm>
            <a:off x="1895475" y="1409350"/>
            <a:ext cx="8401050" cy="3691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2820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497C7CC-020C-4E90-8398-74ED4353E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0" y="821553"/>
            <a:ext cx="7810500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409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E3459C3-27E5-45C3-A531-949208EF6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411890"/>
            <a:ext cx="7620000" cy="381952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C546AA3-486F-4A51-8FF3-862752802350}"/>
              </a:ext>
            </a:extLst>
          </p:cNvPr>
          <p:cNvSpPr/>
          <p:nvPr/>
        </p:nvSpPr>
        <p:spPr>
          <a:xfrm>
            <a:off x="2286000" y="3059884"/>
            <a:ext cx="7620000" cy="6480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BBD4D55-056E-4DAE-AB7F-6C127859CEE7}"/>
              </a:ext>
            </a:extLst>
          </p:cNvPr>
          <p:cNvSpPr/>
          <p:nvPr/>
        </p:nvSpPr>
        <p:spPr>
          <a:xfrm>
            <a:off x="2286000" y="1474364"/>
            <a:ext cx="7620000" cy="4299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640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DFB0177-3251-44AE-B46E-08448F7AD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341" y="224099"/>
            <a:ext cx="7086600" cy="24669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1B0243D-587B-4BDE-BFE4-F72FBA697B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341" y="2691074"/>
            <a:ext cx="6296025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060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21</Words>
  <Application>Microsoft Office PowerPoint</Application>
  <PresentationFormat>와이드스크린</PresentationFormat>
  <Paragraphs>1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SJ</dc:creator>
  <cp:lastModifiedBy>SJ</cp:lastModifiedBy>
  <cp:revision>11</cp:revision>
  <dcterms:created xsi:type="dcterms:W3CDTF">2021-11-09T13:33:22Z</dcterms:created>
  <dcterms:modified xsi:type="dcterms:W3CDTF">2021-11-09T15:32:01Z</dcterms:modified>
</cp:coreProperties>
</file>