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7" r:id="rId6"/>
    <p:sldId id="278" r:id="rId7"/>
    <p:sldId id="276" r:id="rId8"/>
    <p:sldId id="279" r:id="rId9"/>
    <p:sldId id="28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엑셀 다운로드" id="{9DD74FA1-3197-40F8-BEB3-5E95494C89A4}">
          <p14:sldIdLst>
            <p14:sldId id="272"/>
            <p14:sldId id="273"/>
            <p14:sldId id="274"/>
            <p14:sldId id="275"/>
          </p14:sldIdLst>
        </p14:section>
        <p14:section name="엑셀업로드" id="{1DE08B65-2699-4A9A-8E5E-C3B7555360F0}">
          <p14:sldIdLst>
            <p14:sldId id="277"/>
            <p14:sldId id="278"/>
            <p14:sldId id="276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E03ACC-6ED6-489F-A70C-9B3EE3F8D068}"/>
              </a:ext>
            </a:extLst>
          </p:cNvPr>
          <p:cNvSpPr txBox="1"/>
          <p:nvPr/>
        </p:nvSpPr>
        <p:spPr>
          <a:xfrm>
            <a:off x="359066" y="917024"/>
            <a:ext cx="293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ReservationApplyVO.java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43C4BF-D59F-47E2-B769-C549AA6DD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75" y="1312093"/>
            <a:ext cx="2124075" cy="457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4140B3-3E3C-4DD9-BEF6-A7BF7B596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75" y="2357219"/>
            <a:ext cx="7391400" cy="39052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DCA27FA-D728-402B-A3B7-71F44AD35951}"/>
              </a:ext>
            </a:extLst>
          </p:cNvPr>
          <p:cNvSpPr/>
          <p:nvPr/>
        </p:nvSpPr>
        <p:spPr>
          <a:xfrm>
            <a:off x="518825" y="1987887"/>
            <a:ext cx="4319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ReservationAdminApplyController</a:t>
            </a:r>
            <a:r>
              <a:rPr lang="en-US" altLang="ko-KR" dirty="0"/>
              <a:t>.java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952F28-40B6-4008-9BEF-AD77C6C9314C}"/>
              </a:ext>
            </a:extLst>
          </p:cNvPr>
          <p:cNvSpPr txBox="1"/>
          <p:nvPr/>
        </p:nvSpPr>
        <p:spPr>
          <a:xfrm>
            <a:off x="268448" y="360727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JSP</a:t>
            </a:r>
            <a:r>
              <a:rPr lang="ko-KR" altLang="en-US" dirty="0"/>
              <a:t>방식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A5AE063-EE1C-4AF5-B546-E15476F51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832" y="4550721"/>
            <a:ext cx="2638425" cy="10953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6DAB41-C616-4DA7-AAF2-4494F97F486F}"/>
              </a:ext>
            </a:extLst>
          </p:cNvPr>
          <p:cNvCxnSpPr>
            <a:endCxn id="10" idx="1"/>
          </p:cNvCxnSpPr>
          <p:nvPr/>
        </p:nvCxnSpPr>
        <p:spPr>
          <a:xfrm flipV="1">
            <a:off x="4924338" y="5098409"/>
            <a:ext cx="3476494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24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E03ACC-6ED6-489F-A70C-9B3EE3F8D068}"/>
              </a:ext>
            </a:extLst>
          </p:cNvPr>
          <p:cNvSpPr txBox="1"/>
          <p:nvPr/>
        </p:nvSpPr>
        <p:spPr>
          <a:xfrm>
            <a:off x="359066" y="74085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pom.xml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16EF14-9071-4657-90C2-C42CB8CD28AF}"/>
              </a:ext>
            </a:extLst>
          </p:cNvPr>
          <p:cNvSpPr txBox="1"/>
          <p:nvPr/>
        </p:nvSpPr>
        <p:spPr>
          <a:xfrm>
            <a:off x="268448" y="360727"/>
            <a:ext cx="114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방식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979DE2-45B7-4682-B9BC-525EFBB6E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015" y="1220706"/>
            <a:ext cx="240030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019CF2-B091-4B57-88E0-9DE0972DF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274" y="1220706"/>
            <a:ext cx="2266950" cy="1047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5DE5B7-6D2C-434B-8D14-FFBF51F5E138}"/>
              </a:ext>
            </a:extLst>
          </p:cNvPr>
          <p:cNvSpPr txBox="1"/>
          <p:nvPr/>
        </p:nvSpPr>
        <p:spPr>
          <a:xfrm>
            <a:off x="4310281" y="780939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파일 생성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75D39C-737E-4538-86E3-D59D26991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66" y="1268331"/>
            <a:ext cx="30384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6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C82A3D4-C82C-4FB5-B29F-FF6721044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2" y="699768"/>
            <a:ext cx="10930855" cy="49375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680ADC-A1F0-4005-BC85-A63F894A678D}"/>
              </a:ext>
            </a:extLst>
          </p:cNvPr>
          <p:cNvSpPr txBox="1"/>
          <p:nvPr/>
        </p:nvSpPr>
        <p:spPr>
          <a:xfrm>
            <a:off x="359066" y="209725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메소드 생성</a:t>
            </a:r>
          </a:p>
        </p:txBody>
      </p:sp>
    </p:spTree>
    <p:extLst>
      <p:ext uri="{BB962C8B-B14F-4D97-AF65-F5344CB8AC3E}">
        <p14:creationId xmlns:p14="http://schemas.microsoft.com/office/powerpoint/2010/main" val="127181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2529C14-0422-4B9D-8E45-08A719BDB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50" y="95512"/>
            <a:ext cx="9839325" cy="2724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29BFA9-3C6A-4671-BC39-DE2152587D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626"/>
          <a:stretch/>
        </p:blipFill>
        <p:spPr>
          <a:xfrm>
            <a:off x="329050" y="3037164"/>
            <a:ext cx="6858000" cy="33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09D3134-D76B-44A5-B25F-7C9FB516AFC5}"/>
              </a:ext>
            </a:extLst>
          </p:cNvPr>
          <p:cNvSpPr/>
          <p:nvPr/>
        </p:nvSpPr>
        <p:spPr>
          <a:xfrm>
            <a:off x="16778" y="0"/>
            <a:ext cx="12192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RESVEREQSTINFOTEMP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REQSTTEMP_ID        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REQST_ID            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RESVE_ID            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RESVE_DE  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CHARGER_NM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50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TELNO     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15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EMAIL     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50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CONFM_SE_CODE       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CONFMER_ID           </a:t>
            </a:r>
            <a:r>
              <a:rPr lang="sv-SE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sv-SE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RETURN_RESN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4000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CONFM_PNTTM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CREAT_IP  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USE_AT              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FRST_REGIST_PNTTM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FRST_REGISTER_ID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LAST_UPDT_PNTTM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LAST_UPDUSR_ID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RESVEREQSTINFOTEMP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(REQSTTEMP_ID)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RESVEREQSTINFOTEMP COMMENT 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신청정보임시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1538C8-080D-4FEA-929A-4F831FD78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113" y="439373"/>
            <a:ext cx="2943225" cy="3314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C141D9-DB5D-4810-93F6-B31D2C0A0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060" y="467948"/>
            <a:ext cx="14192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7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B1371D-053D-45B9-B603-82DEAA920785}"/>
              </a:ext>
            </a:extLst>
          </p:cNvPr>
          <p:cNvSpPr/>
          <p:nvPr/>
        </p:nvSpPr>
        <p:spPr>
          <a:xfrm>
            <a:off x="288022" y="34125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ids(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  TABLE_NAME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 ,NEXT_ID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VALUES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</a:rPr>
              <a:t>'RQTTEMP_ID'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17564B-DE94-4559-91A8-917094DBF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72" y="2928080"/>
            <a:ext cx="6038850" cy="3114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6DB62D-A5B6-4448-8BB6-F4EA5D2DE0A5}"/>
              </a:ext>
            </a:extLst>
          </p:cNvPr>
          <p:cNvSpPr txBox="1"/>
          <p:nvPr/>
        </p:nvSpPr>
        <p:spPr>
          <a:xfrm>
            <a:off x="288022" y="2558748"/>
            <a:ext cx="222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context-idgen.xml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A00B99-6A41-467A-96C3-8286394EF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372" y="884334"/>
            <a:ext cx="3295650" cy="3905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C1DB2A8-C652-488A-AA88-166DA395614D}"/>
              </a:ext>
            </a:extLst>
          </p:cNvPr>
          <p:cNvSpPr/>
          <p:nvPr/>
        </p:nvSpPr>
        <p:spPr>
          <a:xfrm>
            <a:off x="6799179" y="341258"/>
            <a:ext cx="4369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ReservationApplyServiceImpl</a:t>
            </a:r>
            <a:r>
              <a:rPr lang="en-US" altLang="ko-KR" dirty="0"/>
              <a:t>.java </a:t>
            </a:r>
            <a:r>
              <a:rPr lang="ko-KR" altLang="en-US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133909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4DAF7E-3178-4415-AA75-183B771ED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20" y="872763"/>
            <a:ext cx="10182225" cy="4476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4AB316E-AC09-41E7-9F3E-328A4A0CFE5E}"/>
              </a:ext>
            </a:extLst>
          </p:cNvPr>
          <p:cNvSpPr/>
          <p:nvPr/>
        </p:nvSpPr>
        <p:spPr>
          <a:xfrm>
            <a:off x="498620" y="283021"/>
            <a:ext cx="2222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globals.properties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ACEBE7-8B0D-47DF-8414-821D099A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88" y="5766162"/>
            <a:ext cx="3276600" cy="4381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D6871AA-5FF4-4C1A-A006-EDCA4B6E0DC4}"/>
              </a:ext>
            </a:extLst>
          </p:cNvPr>
          <p:cNvSpPr/>
          <p:nvPr/>
        </p:nvSpPr>
        <p:spPr>
          <a:xfrm>
            <a:off x="498620" y="2214784"/>
            <a:ext cx="2696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context-properties.xml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76AB10-1569-45C3-AB6F-AA1DCD39D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20" y="2645328"/>
            <a:ext cx="95821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5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071430D-4C46-4216-B95E-4A313F953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58" y="584912"/>
            <a:ext cx="2514600" cy="2162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8CF555E-F950-477D-B487-BAF06FD4E103}"/>
              </a:ext>
            </a:extLst>
          </p:cNvPr>
          <p:cNvSpPr/>
          <p:nvPr/>
        </p:nvSpPr>
        <p:spPr>
          <a:xfrm>
            <a:off x="305898" y="132018"/>
            <a:ext cx="2805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JsonResponse</a:t>
            </a:r>
            <a:r>
              <a:rPr lang="en-US" altLang="ko-KR" dirty="0"/>
              <a:t>.java </a:t>
            </a:r>
            <a:r>
              <a:rPr lang="ko-KR" altLang="en-US" dirty="0"/>
              <a:t>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1179B6-39F4-49F4-B983-AB02D02F9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738" y="571500"/>
            <a:ext cx="7305675" cy="5715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5B44926-23C3-4149-82AF-B78FA23CFAAF}"/>
              </a:ext>
            </a:extLst>
          </p:cNvPr>
          <p:cNvSpPr/>
          <p:nvPr/>
        </p:nvSpPr>
        <p:spPr>
          <a:xfrm>
            <a:off x="4137738" y="132018"/>
            <a:ext cx="206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엑셀업로드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4024307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8983CB5-681B-4AAD-AC8D-9C9FAB12A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72" y="393278"/>
            <a:ext cx="1495425" cy="333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901112-4FC2-4CCC-9789-BE1EB3480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72" y="1138719"/>
            <a:ext cx="36671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5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2555</TotalTime>
  <Words>246</Words>
  <Application>Microsoft Office PowerPoint</Application>
  <PresentationFormat>와이드스크린</PresentationFormat>
  <Paragraphs>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53</cp:revision>
  <dcterms:created xsi:type="dcterms:W3CDTF">2021-08-31T12:05:11Z</dcterms:created>
  <dcterms:modified xsi:type="dcterms:W3CDTF">2021-10-19T20:59:59Z</dcterms:modified>
</cp:coreProperties>
</file>