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2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3049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파일첨부 상세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썸네일작업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로그인 작업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53</cp:revision>
  <dcterms:created xsi:type="dcterms:W3CDTF">2021-08-24T13:50:50Z</dcterms:created>
  <dcterms:modified xsi:type="dcterms:W3CDTF">2022-06-21T16:39:16Z</dcterms:modified>
</cp:coreProperties>
</file>