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3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FE0A3D05-F256-41ED-815C-DD84363F6000}">
          <p14:sldIdLst>
            <p14:sldId id="279"/>
            <p14:sldId id="28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4EEDE-CED2-4420-A510-6D724544B879}"/>
              </a:ext>
            </a:extLst>
          </p:cNvPr>
          <p:cNvSpPr/>
          <p:nvPr/>
        </p:nvSpPr>
        <p:spPr>
          <a:xfrm>
            <a:off x="137160" y="197346"/>
            <a:ext cx="9006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SYS_TY_CODE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POPUP_TITLE_NM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POPUP_WLC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POPUP_HSIZE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POPUP_WSIZE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POPUP_CN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NTCE_BGNDE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NTCE_ENDDE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(POPUP_ID)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COMMENT =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팝업관리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BECEC-8016-4437-B9B1-CBC8D72D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2" y="581025"/>
            <a:ext cx="2886075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095C6-226A-4143-B11B-33847265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607695"/>
            <a:ext cx="1676400" cy="2876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93188D-4081-490C-BE65-9DB22F91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19" y="3484245"/>
            <a:ext cx="280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71008-783A-4EF2-B3BD-CFF5CE89BD3B}"/>
              </a:ext>
            </a:extLst>
          </p:cNvPr>
          <p:cNvSpPr/>
          <p:nvPr/>
        </p:nvSpPr>
        <p:spPr>
          <a:xfrm>
            <a:off x="190831" y="1431233"/>
            <a:ext cx="357809" cy="4285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664CF6-41BC-4B79-9A3B-629211D350EC}"/>
              </a:ext>
            </a:extLst>
          </p:cNvPr>
          <p:cNvSpPr/>
          <p:nvPr/>
        </p:nvSpPr>
        <p:spPr>
          <a:xfrm>
            <a:off x="-369570" y="487680"/>
            <a:ext cx="12146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POPUP_ID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   (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이하 앞에 내용 </a:t>
            </a:r>
            <a:r>
              <a:rPr lang="ko-KR" alt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전체동일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RESVEREQSTINFOTEMP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 ~~~)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SYS_TY_CODE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SYS_TY_CODE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시스템구분코드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POPUP_TITLE_NM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POPUP_TITLE_NM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팝업명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POPUP_WLC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POPUP_WLC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팝업창위치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POPUP_HSIZE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POPUP_HSIZE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세로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POPUP_WSIZE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POPUP_WSIZE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팝업창사이즈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가로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POPUP_CN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POPUP_CN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팝업내용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NTCE_BGNDE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NTCE_BGNDE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게시시작일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NTCE_ENDDE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NTCE_ENDDE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게시종료일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USE_AT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FRST_REGISTER_ID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	LAST_UPDUSR_ID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2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52F28-40B6-4008-9BEF-AD77C6C9314C}"/>
              </a:ext>
            </a:extLst>
          </p:cNvPr>
          <p:cNvSpPr txBox="1"/>
          <p:nvPr/>
        </p:nvSpPr>
        <p:spPr>
          <a:xfrm>
            <a:off x="39848" y="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젠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68AD9-48E4-49EA-943B-14D4C95F10F4}"/>
              </a:ext>
            </a:extLst>
          </p:cNvPr>
          <p:cNvSpPr/>
          <p:nvPr/>
        </p:nvSpPr>
        <p:spPr>
          <a:xfrm>
            <a:off x="-53340" y="369332"/>
            <a:ext cx="90754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</a:t>
            </a:r>
            <a:r>
              <a:rPr lang="ko-KR" altLang="en-US" dirty="0"/>
              <a:t>팝업 </a:t>
            </a:r>
            <a:r>
              <a:rPr lang="en-US" altLang="ko-KR" dirty="0"/>
              <a:t>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popupStrategy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value="POPUP_ID"/&gt;</a:t>
            </a:r>
          </a:p>
          <a:p>
            <a:r>
              <a:rPr lang="en-US" altLang="ko-KR" dirty="0"/>
              <a:t>    &lt;/bean&gt;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popupStrategy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class="egovframework.rte.fdl.idgnr.impl.strategy.EgovIdGnrStrategyImpl"&gt;</a:t>
            </a:r>
          </a:p>
          <a:p>
            <a:r>
              <a:rPr lang="en-US" altLang="ko-KR" dirty="0"/>
              <a:t>        &lt;property name="prefix" value="POPUP_"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</a:t>
            </a:r>
            <a:r>
              <a:rPr lang="ko-KR" altLang="en-US" dirty="0"/>
              <a:t>팝업 </a:t>
            </a:r>
            <a:r>
              <a:rPr lang="en-US" altLang="ko-KR" dirty="0"/>
              <a:t>END--&gt;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6B400-661A-4311-99A1-AD1B0DC96BD9}"/>
              </a:ext>
            </a:extLst>
          </p:cNvPr>
          <p:cNvSpPr/>
          <p:nvPr/>
        </p:nvSpPr>
        <p:spPr>
          <a:xfrm>
            <a:off x="350520" y="50879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TABLE_NAME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,NEXT_ID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'POPUP_ID'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639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56</cp:revision>
  <dcterms:created xsi:type="dcterms:W3CDTF">2021-08-31T12:05:11Z</dcterms:created>
  <dcterms:modified xsi:type="dcterms:W3CDTF">2022-10-16T16:40:24Z</dcterms:modified>
</cp:coreProperties>
</file>