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62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827A3-46B8-4B39-BA91-DB0A61F39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01E4CC-D042-4C74-B54E-F83EB477A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1B216-D194-44A2-B0D7-6CA0DDA0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A88FC0-CE33-42BA-917E-604ADB64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B751A-1F40-4EA5-A202-D5C9F517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0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0FEF7-7572-4A57-9549-48EEBD23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165AA1-7191-42FB-AB0C-22E6105C6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50619-4396-483B-A213-1ED17E8B3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8CFFF4-0A26-4FC2-BD2F-5DFC5DBB6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0BFD6D-9BC7-4B62-BF98-32F9958B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20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01CDCA-6367-41B0-8741-2ED8499166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99DC18-D558-4341-9E0C-BA303F2BC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CA2E15-C907-4FCB-A9EC-DE366058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492E68-A28B-434E-96D7-DE024916A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8B6D29-849E-4192-A3B7-2D99E679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8DF99-1F06-4E22-9A5F-B1714467D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D3305D-C2C6-40C6-BFAE-B9E582852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71C3BB-62D6-4996-9AC9-D189BA61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B75F2-DABE-4CCD-A5AD-46162FAD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CCF931-01B5-4A2C-8B09-5CF2E8C1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72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A9426-65A2-4900-8990-E97634B12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C2BE9D-6028-41A2-AF02-F973A5EB9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FF85CC-78DA-436E-9922-FE080ADA2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0F6C4-6712-4517-ADCA-D1872AEF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2A118-48EF-4AAE-89D3-300AF33C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47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08B45-E47B-4FA8-8DCD-C88D1A40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CFD435-2456-425B-9C80-C852C88F0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6F69E7-215C-41ED-AA7D-D7479F6DE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838010-E7A1-48A3-B63D-D9C9E252C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2BAAAC-5678-4C64-82A9-E4E4996D9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3D76DC-C04D-4EA4-8AF4-C4183C5A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98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B1966-134E-4F56-A3F1-5ABC56276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83B9F7-7971-42C7-AE7D-BE6073FE6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9848D5-2B6F-4EF5-BC66-F8795CE1D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E0536E-51A8-4F13-9439-88494FB78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7C80D3-735A-456E-B4E7-840C90DD4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46BB32-90FA-4329-944D-AC4E3C4EB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BAA552-620D-4703-BE4C-931025586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146F76-4068-4E54-B7EC-A6457512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13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878C5-B0B8-406B-84FF-91919C1E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6B6181-4370-4457-979E-FA9FBC66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DEB2AC-8C2D-49D2-A8A2-063078F2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EEDC0D-D5D8-410A-B44E-CE89C9D0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05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1E76A5-B244-4D0B-9D93-42271AAB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73A6E3-40DB-422E-B234-188FB5B0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5E9C80-56E9-41F6-B805-3D07E5E4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63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91874-8CFF-484D-89D8-F96BF5F33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D275F-93FC-4953-97C2-3425132F5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D0687E-9FCA-447C-8F60-2C7449E7E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737EEF-E97C-4A2F-B39F-D178C8EAC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96D2D-E3F9-4F7F-9980-902F7E98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9FC6F9-45F2-45C9-ABAA-84231DB5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26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295EF-F612-4021-AC9A-B492CFC3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5DE248-AC64-4650-97D1-800C459E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31CD01-F10B-4D6C-97F3-0A3694EF5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ABD51D-4497-4A89-80EC-9FE8D4FC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DFC22A-DADC-48B3-8A30-DE2E9B6BE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E80F3F-A7CA-49F5-84E2-9348BEEA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63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6DFD78-0084-4CE6-8E15-BB197366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707C84-37D3-4FEC-B1F3-860E83182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272FB5-8C95-4443-A169-36E74C542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B44BF-B9BC-47EE-A280-23436178F2B8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A2DFB5-EA44-4D9B-A815-5B4987955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E1CFAF-C47C-4F71-90CA-F51287A9C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62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AE012D-F0B3-4044-9D19-11F27813A93E}"/>
              </a:ext>
            </a:extLst>
          </p:cNvPr>
          <p:cNvSpPr/>
          <p:nvPr/>
        </p:nvSpPr>
        <p:spPr>
          <a:xfrm>
            <a:off x="575387" y="380151"/>
            <a:ext cx="91564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83786E"/>
                </a:solidFill>
                <a:latin typeface="Consolas" panose="020B0609020204030204" pitchFamily="49" charset="0"/>
              </a:rPr>
              <a:t>&lt;!-- Validator --&gt;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&lt;dependency&gt;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	&lt;</a:t>
            </a:r>
            <a:r>
              <a:rPr lang="en-US" altLang="ko-KR" dirty="0" err="1">
                <a:latin typeface="Consolas" panose="020B0609020204030204" pitchFamily="49" charset="0"/>
              </a:rPr>
              <a:t>groupId</a:t>
            </a:r>
            <a:r>
              <a:rPr lang="en-US" altLang="ko-KR" dirty="0">
                <a:latin typeface="Consolas" panose="020B0609020204030204" pitchFamily="49" charset="0"/>
              </a:rPr>
              <a:t>&gt;</a:t>
            </a:r>
            <a:r>
              <a:rPr lang="en-US" altLang="ko-KR" dirty="0" err="1">
                <a:latin typeface="Consolas" panose="020B0609020204030204" pitchFamily="49" charset="0"/>
              </a:rPr>
              <a:t>javax.validation</a:t>
            </a:r>
            <a:r>
              <a:rPr lang="en-US" altLang="ko-KR" dirty="0">
                <a:latin typeface="Consolas" panose="020B0609020204030204" pitchFamily="49" charset="0"/>
              </a:rPr>
              <a:t>&lt;/</a:t>
            </a:r>
            <a:r>
              <a:rPr lang="en-US" altLang="ko-KR" dirty="0" err="1">
                <a:latin typeface="Consolas" panose="020B0609020204030204" pitchFamily="49" charset="0"/>
              </a:rPr>
              <a:t>groupId</a:t>
            </a:r>
            <a:r>
              <a:rPr lang="en-US" altLang="ko-KR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	&lt;</a:t>
            </a:r>
            <a:r>
              <a:rPr lang="en-US" altLang="ko-KR" dirty="0" err="1">
                <a:latin typeface="Consolas" panose="020B0609020204030204" pitchFamily="49" charset="0"/>
              </a:rPr>
              <a:t>artifactId</a:t>
            </a:r>
            <a:r>
              <a:rPr lang="en-US" altLang="ko-KR" dirty="0">
                <a:latin typeface="Consolas" panose="020B0609020204030204" pitchFamily="49" charset="0"/>
              </a:rPr>
              <a:t>&gt;validation-</a:t>
            </a:r>
            <a:r>
              <a:rPr lang="en-US" altLang="ko-KR" dirty="0" err="1">
                <a:latin typeface="Consolas" panose="020B0609020204030204" pitchFamily="49" charset="0"/>
              </a:rPr>
              <a:t>api</a:t>
            </a:r>
            <a:r>
              <a:rPr lang="en-US" altLang="ko-KR" dirty="0">
                <a:latin typeface="Consolas" panose="020B0609020204030204" pitchFamily="49" charset="0"/>
              </a:rPr>
              <a:t>&lt;/</a:t>
            </a:r>
            <a:r>
              <a:rPr lang="en-US" altLang="ko-KR" dirty="0" err="1">
                <a:latin typeface="Consolas" panose="020B0609020204030204" pitchFamily="49" charset="0"/>
              </a:rPr>
              <a:t>artifactId</a:t>
            </a:r>
            <a:r>
              <a:rPr lang="en-US" altLang="ko-KR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	&lt;version&gt;1.1.0.Final&lt;/version&gt;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&lt;/dependency&gt;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&lt;dependency&gt;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	&lt;</a:t>
            </a:r>
            <a:r>
              <a:rPr lang="en-US" altLang="ko-KR" dirty="0" err="1">
                <a:latin typeface="Consolas" panose="020B0609020204030204" pitchFamily="49" charset="0"/>
              </a:rPr>
              <a:t>groupId</a:t>
            </a:r>
            <a:r>
              <a:rPr lang="en-US" altLang="ko-KR" dirty="0">
                <a:latin typeface="Consolas" panose="020B0609020204030204" pitchFamily="49" charset="0"/>
              </a:rPr>
              <a:t>&gt;</a:t>
            </a:r>
            <a:r>
              <a:rPr lang="en-US" altLang="ko-KR" dirty="0" err="1">
                <a:latin typeface="Consolas" panose="020B0609020204030204" pitchFamily="49" charset="0"/>
              </a:rPr>
              <a:t>org.hibernate</a:t>
            </a:r>
            <a:r>
              <a:rPr lang="en-US" altLang="ko-KR" dirty="0">
                <a:latin typeface="Consolas" panose="020B0609020204030204" pitchFamily="49" charset="0"/>
              </a:rPr>
              <a:t>&lt;/</a:t>
            </a:r>
            <a:r>
              <a:rPr lang="en-US" altLang="ko-KR" dirty="0" err="1">
                <a:latin typeface="Consolas" panose="020B0609020204030204" pitchFamily="49" charset="0"/>
              </a:rPr>
              <a:t>groupId</a:t>
            </a:r>
            <a:r>
              <a:rPr lang="en-US" altLang="ko-KR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	&lt;</a:t>
            </a:r>
            <a:r>
              <a:rPr lang="en-US" altLang="ko-KR" dirty="0" err="1">
                <a:latin typeface="Consolas" panose="020B0609020204030204" pitchFamily="49" charset="0"/>
              </a:rPr>
              <a:t>artifactId</a:t>
            </a:r>
            <a:r>
              <a:rPr lang="en-US" altLang="ko-KR" dirty="0">
                <a:latin typeface="Consolas" panose="020B0609020204030204" pitchFamily="49" charset="0"/>
              </a:rPr>
              <a:t>&gt;hibernate-validator&lt;/</a:t>
            </a:r>
            <a:r>
              <a:rPr lang="en-US" altLang="ko-KR" dirty="0" err="1">
                <a:latin typeface="Consolas" panose="020B0609020204030204" pitchFamily="49" charset="0"/>
              </a:rPr>
              <a:t>artifactId</a:t>
            </a:r>
            <a:r>
              <a:rPr lang="en-US" altLang="ko-KR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&lt;version&gt;5.2.4.Final&lt;/version&gt;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&lt;/dependency&gt;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9002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A8093CD-99BD-4E13-B919-3CA72F77D5D9}"/>
              </a:ext>
            </a:extLst>
          </p:cNvPr>
          <p:cNvSpPr/>
          <p:nvPr/>
        </p:nvSpPr>
        <p:spPr>
          <a:xfrm>
            <a:off x="89210" y="0"/>
            <a:ext cx="1210279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테이블 생성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CREATE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LETTEMP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TEMP_VAL             </a:t>
            </a:r>
            <a:r>
              <a:rPr lang="sv-SE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sv-SE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sv-SE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100</a:t>
            </a:r>
            <a:r>
              <a:rPr lang="sv-SE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sv-SE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sv-SE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TEMP_ID              </a:t>
            </a:r>
            <a:r>
              <a:rPr lang="en-US" altLang="ko-KR" dirty="0">
                <a:solidFill>
                  <a:srgbClr val="FF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20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endParaRPr lang="en-US" altLang="ko-K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altLang="ko-KR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ko-KR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LETTEMP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ADD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PRIMARY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KEY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(TEMP_ID)</a:t>
            </a:r>
            <a:r>
              <a:rPr lang="en-US" altLang="ko-KR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en-US" altLang="ko-K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ko-KR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LETTEMP COMMENT </a:t>
            </a:r>
            <a:r>
              <a:rPr lang="en-US" altLang="ko-KR" dirty="0">
                <a:solidFill>
                  <a:srgbClr val="80808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임시데이터저장소</a:t>
            </a:r>
            <a:r>
              <a:rPr lang="en-US" altLang="ko-KR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LETTEMP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TEMP_ID 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TEMP_ID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FF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20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임시데이터</a:t>
            </a:r>
            <a:r>
              <a:rPr lang="en-US" altLang="ko-KR" dirty="0">
                <a:solidFill>
                  <a:srgbClr val="FF0000"/>
                </a:solidFill>
                <a:latin typeface="Courier New" panose="02070309020205020404" pitchFamily="49" charset="0"/>
              </a:rPr>
              <a:t>ID'</a:t>
            </a:r>
            <a:r>
              <a:rPr lang="en-US" altLang="ko-KR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en-US" altLang="ko-K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LETTEMP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TEMP_VAL 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TEMP_VAL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100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임시데이터값</a:t>
            </a:r>
            <a:r>
              <a:rPr lang="en-US" altLang="ko-KR" dirty="0">
                <a:solidFill>
                  <a:srgbClr val="FF0000"/>
                </a:solidFill>
                <a:latin typeface="Courier New" panose="02070309020205020404" pitchFamily="49" charset="0"/>
              </a:rPr>
              <a:t>’</a:t>
            </a:r>
            <a:r>
              <a:rPr lang="en-US" altLang="ko-KR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560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ECB9F8F-FF26-4DA6-92D9-3638516E8C22}"/>
              </a:ext>
            </a:extLst>
          </p:cNvPr>
          <p:cNvSpPr/>
          <p:nvPr/>
        </p:nvSpPr>
        <p:spPr>
          <a:xfrm>
            <a:off x="289932" y="25387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739ECA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39ECA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9E9E9E"/>
                </a:solidFill>
                <a:latin typeface="Consolas" panose="020B0609020204030204" pitchFamily="49" charset="0"/>
              </a:rPr>
              <a:t>ids</a:t>
            </a:r>
          </a:p>
          <a:p>
            <a:r>
              <a:rPr lang="en-US" altLang="ko-KR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E9E9E"/>
                </a:solidFill>
                <a:latin typeface="Consolas" panose="020B0609020204030204" pitchFamily="49" charset="0"/>
              </a:rPr>
              <a:t>TABLE_NAME</a:t>
            </a:r>
            <a:r>
              <a:rPr lang="en-US" altLang="ko-KR" dirty="0">
                <a:solidFill>
                  <a:srgbClr val="AAAAAA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E9E9E"/>
                </a:solidFill>
                <a:latin typeface="Consolas" panose="020B0609020204030204" pitchFamily="49" charset="0"/>
              </a:rPr>
              <a:t>NEXT_ID</a:t>
            </a:r>
            <a:r>
              <a:rPr lang="en-US" altLang="ko-KR" dirty="0">
                <a:solidFill>
                  <a:srgbClr val="AAAAAA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1" dirty="0">
                <a:solidFill>
                  <a:srgbClr val="739ECA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b="1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AC580"/>
                </a:solidFill>
                <a:latin typeface="Consolas" panose="020B0609020204030204" pitchFamily="49" charset="0"/>
              </a:rPr>
              <a:t>'TEMP_ID'</a:t>
            </a:r>
            <a:r>
              <a:rPr lang="en-US" altLang="ko-KR" b="1" dirty="0">
                <a:solidFill>
                  <a:srgbClr val="AAAAAA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C0C0C0"/>
                </a:solidFill>
                <a:latin typeface="Consolas" panose="020B0609020204030204" pitchFamily="49" charset="0"/>
              </a:rPr>
              <a:t>1</a:t>
            </a:r>
            <a:r>
              <a:rPr lang="en-US" altLang="ko-KR" b="1" dirty="0">
                <a:solidFill>
                  <a:srgbClr val="AAAAAA"/>
                </a:solidFill>
                <a:latin typeface="Consolas" panose="020B0609020204030204" pitchFamily="49" charset="0"/>
              </a:rPr>
              <a:t>)</a:t>
            </a:r>
            <a:r>
              <a:rPr lang="en-US" altLang="ko-KR" b="1" dirty="0">
                <a:solidFill>
                  <a:srgbClr val="EECC64"/>
                </a:solidFill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0853BA-1E52-4F5E-AB38-3B374C06B1D3}"/>
              </a:ext>
            </a:extLst>
          </p:cNvPr>
          <p:cNvSpPr/>
          <p:nvPr/>
        </p:nvSpPr>
        <p:spPr>
          <a:xfrm>
            <a:off x="230458" y="1248816"/>
            <a:ext cx="837084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&lt;!-- TEMP START--&gt;          </a:t>
            </a:r>
          </a:p>
          <a:p>
            <a:r>
              <a:rPr lang="en-US" altLang="ko-KR" dirty="0"/>
              <a:t>    &lt;bean name="</a:t>
            </a:r>
            <a:r>
              <a:rPr lang="en-US" altLang="ko-KR" dirty="0" err="1"/>
              <a:t>egovTempIdGnrService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    class="</a:t>
            </a:r>
            <a:r>
              <a:rPr lang="en-US" altLang="ko-KR" dirty="0" err="1"/>
              <a:t>egovframework.rte.fdl.idgnr.impl.EgovTableIdGnrServiceImpl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    destroy-method="destroy"&gt;</a:t>
            </a:r>
          </a:p>
          <a:p>
            <a:r>
              <a:rPr lang="en-US" altLang="ko-KR" dirty="0"/>
              <a:t>        &lt;property name="</a:t>
            </a:r>
            <a:r>
              <a:rPr lang="en-US" altLang="ko-KR" dirty="0" err="1"/>
              <a:t>dataSource</a:t>
            </a:r>
            <a:r>
              <a:rPr lang="en-US" altLang="ko-KR" dirty="0"/>
              <a:t>" ref="</a:t>
            </a:r>
            <a:r>
              <a:rPr lang="en-US" altLang="ko-KR" dirty="0" err="1"/>
              <a:t>egov.dataSource</a:t>
            </a:r>
            <a:r>
              <a:rPr lang="en-US" altLang="ko-KR" dirty="0"/>
              <a:t>" /&gt;</a:t>
            </a:r>
          </a:p>
          <a:p>
            <a:r>
              <a:rPr lang="en-US" altLang="ko-KR" dirty="0"/>
              <a:t>        &lt;property name="strategy"   ref="</a:t>
            </a:r>
            <a:r>
              <a:rPr lang="en-US" altLang="ko-KR" dirty="0" err="1"/>
              <a:t>tempStrategy</a:t>
            </a:r>
            <a:r>
              <a:rPr lang="en-US" altLang="ko-KR" dirty="0"/>
              <a:t>" /&gt;</a:t>
            </a:r>
          </a:p>
          <a:p>
            <a:r>
              <a:rPr lang="en-US" altLang="ko-KR" dirty="0"/>
              <a:t>        &lt;property name="</a:t>
            </a:r>
            <a:r>
              <a:rPr lang="en-US" altLang="ko-KR" dirty="0" err="1"/>
              <a:t>blockSize</a:t>
            </a:r>
            <a:r>
              <a:rPr lang="en-US" altLang="ko-KR" dirty="0"/>
              <a:t>"  value="10"/&gt;</a:t>
            </a:r>
          </a:p>
          <a:p>
            <a:r>
              <a:rPr lang="en-US" altLang="ko-KR" dirty="0"/>
              <a:t>        &lt;property name="table"      value="IDS"/&gt;</a:t>
            </a:r>
          </a:p>
          <a:p>
            <a:r>
              <a:rPr lang="en-US" altLang="ko-KR" dirty="0"/>
              <a:t>        &lt;property name="</a:t>
            </a:r>
            <a:r>
              <a:rPr lang="en-US" altLang="ko-KR" dirty="0" err="1"/>
              <a:t>tableName</a:t>
            </a:r>
            <a:r>
              <a:rPr lang="en-US" altLang="ko-KR" dirty="0"/>
              <a:t>"  value="TEMP_ID"/&gt;</a:t>
            </a:r>
          </a:p>
          <a:p>
            <a:r>
              <a:rPr lang="en-US" altLang="ko-KR" dirty="0"/>
              <a:t>    &lt;/bean&gt;</a:t>
            </a:r>
          </a:p>
          <a:p>
            <a:endParaRPr lang="en-US" altLang="ko-KR" dirty="0"/>
          </a:p>
          <a:p>
            <a:r>
              <a:rPr lang="en-US" altLang="ko-KR" dirty="0"/>
              <a:t>    &lt;bean name="</a:t>
            </a:r>
            <a:r>
              <a:rPr lang="en-US" altLang="ko-KR" dirty="0" err="1"/>
              <a:t>tempStrategy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class="egovframework.rte.fdl.idgnr.impl.strategy.EgovIdGnrStrategyImpl"&gt;</a:t>
            </a:r>
          </a:p>
          <a:p>
            <a:r>
              <a:rPr lang="en-US" altLang="ko-KR" dirty="0"/>
              <a:t>        &lt;property name="prefix" value="TEMP_" /&gt;</a:t>
            </a:r>
          </a:p>
          <a:p>
            <a:r>
              <a:rPr lang="en-US" altLang="ko-KR" dirty="0"/>
              <a:t>        &lt;property name="</a:t>
            </a:r>
            <a:r>
              <a:rPr lang="en-US" altLang="ko-KR" dirty="0" err="1"/>
              <a:t>cipers</a:t>
            </a:r>
            <a:r>
              <a:rPr lang="en-US" altLang="ko-KR" dirty="0"/>
              <a:t>" value="15" /&gt;</a:t>
            </a:r>
          </a:p>
          <a:p>
            <a:r>
              <a:rPr lang="en-US" altLang="ko-KR" dirty="0"/>
              <a:t>        &lt;property name="</a:t>
            </a:r>
            <a:r>
              <a:rPr lang="en-US" altLang="ko-KR" dirty="0" err="1"/>
              <a:t>fillChar</a:t>
            </a:r>
            <a:r>
              <a:rPr lang="en-US" altLang="ko-KR" dirty="0"/>
              <a:t>" value="0" /&gt;</a:t>
            </a:r>
          </a:p>
          <a:p>
            <a:r>
              <a:rPr lang="en-US" altLang="ko-KR" dirty="0"/>
              <a:t>    &lt;/bean&gt;   </a:t>
            </a:r>
          </a:p>
          <a:p>
            <a:r>
              <a:rPr lang="en-US" altLang="ko-KR" dirty="0"/>
              <a:t>    &lt;!-- TEMP END--&gt;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429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345</Words>
  <Application>Microsoft Office PowerPoint</Application>
  <PresentationFormat>와이드스크린</PresentationFormat>
  <Paragraphs>47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Consolas</vt:lpstr>
      <vt:lpstr>Courier New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</dc:creator>
  <cp:lastModifiedBy>SJ</cp:lastModifiedBy>
  <cp:revision>15</cp:revision>
  <dcterms:created xsi:type="dcterms:W3CDTF">2021-08-31T12:05:11Z</dcterms:created>
  <dcterms:modified xsi:type="dcterms:W3CDTF">2022-03-29T14:24:20Z</dcterms:modified>
</cp:coreProperties>
</file>