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312" r:id="rId4"/>
    <p:sldId id="1019" r:id="rId5"/>
    <p:sldId id="2313" r:id="rId6"/>
    <p:sldId id="2314" r:id="rId7"/>
    <p:sldId id="2315" r:id="rId8"/>
    <p:sldId id="2319" r:id="rId9"/>
    <p:sldId id="2316" r:id="rId10"/>
    <p:sldId id="2317" r:id="rId11"/>
    <p:sldId id="2320" r:id="rId12"/>
    <p:sldId id="2322" r:id="rId13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99" d="100"/>
          <a:sy n="99" d="100"/>
        </p:scale>
        <p:origin x="-1680" y="-108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3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337370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20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337370" y="1624236"/>
            <a:ext cx="75002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400103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091671"/>
              </p:ext>
            </p:extLst>
          </p:nvPr>
        </p:nvGraphicFramePr>
        <p:xfrm>
          <a:off x="177086" y="1768252"/>
          <a:ext cx="10975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2022-2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xmlns="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5" name="Search Field">
            <a:extLst>
              <a:ext uri="{FF2B5EF4-FFF2-40B4-BE49-F238E27FC236}">
                <a16:creationId xmlns:a16="http://schemas.microsoft.com/office/drawing/2014/main" xmlns="" id="{6906B538-2CDD-46F9-9F33-CBE2AD439A83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xmlns="" id="{6CA385A1-7ABD-4DE0-8029-ABF44F2A2E23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Find">
              <a:extLst>
                <a:ext uri="{FF2B5EF4-FFF2-40B4-BE49-F238E27FC236}">
                  <a16:creationId xmlns:a16="http://schemas.microsoft.com/office/drawing/2014/main" xmlns="" id="{179B8A2F-CCB5-4340-A69B-816B488413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Button">
            <a:extLst>
              <a:ext uri="{FF2B5EF4-FFF2-40B4-BE49-F238E27FC236}">
                <a16:creationId xmlns:a16="http://schemas.microsoft.com/office/drawing/2014/main" xmlns="" id="{7B267338-B8D1-46A0-B4F7-1455C42043CD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elect">
            <a:extLst>
              <a:ext uri="{FF2B5EF4-FFF2-40B4-BE49-F238E27FC236}">
                <a16:creationId xmlns:a16="http://schemas.microsoft.com/office/drawing/2014/main" xmlns="" id="{E83E5D58-683D-4F28-BE0C-76A866A159D7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0" name="Input">
              <a:extLst>
                <a:ext uri="{FF2B5EF4-FFF2-40B4-BE49-F238E27FC236}">
                  <a16:creationId xmlns:a16="http://schemas.microsoft.com/office/drawing/2014/main" xmlns="" id="{23215B94-6FC2-48B9-99D1-080933F1EA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xmlns="" id="{48BE6C11-AAE1-475E-86E7-455863D89B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C23ECA25-DA48-4F17-9140-33FE6F5C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27857"/>
              </p:ext>
            </p:extLst>
          </p:nvPr>
        </p:nvGraphicFramePr>
        <p:xfrm>
          <a:off x="1481386" y="3247788"/>
          <a:ext cx="7416825" cy="1831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9768848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4615494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xmlns="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Button">
            <a:extLst>
              <a:ext uri="{FF2B5EF4-FFF2-40B4-BE49-F238E27FC236}">
                <a16:creationId xmlns:a16="http://schemas.microsoft.com/office/drawing/2014/main" xmlns="" id="{6FE83AAB-AEBB-48D7-B95E-9FF620D0EE0F}"/>
              </a:ext>
            </a:extLst>
          </p:cNvPr>
          <p:cNvSpPr/>
          <p:nvPr/>
        </p:nvSpPr>
        <p:spPr>
          <a:xfrm>
            <a:off x="7937535" y="367095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접수중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xmlns="" id="{D6DA70DE-4CBB-4DCB-A4CE-BAFFC8530933}"/>
              </a:ext>
            </a:extLst>
          </p:cNvPr>
          <p:cNvSpPr/>
          <p:nvPr/>
        </p:nvSpPr>
        <p:spPr>
          <a:xfrm>
            <a:off x="7885985" y="4175011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Pagination">
            <a:extLst>
              <a:ext uri="{FF2B5EF4-FFF2-40B4-BE49-F238E27FC236}">
                <a16:creationId xmlns:a16="http://schemas.microsoft.com/office/drawing/2014/main" xmlns="" id="{C778B8E8-FFD8-4A30-AB0A-73C5A9D3E49A}"/>
              </a:ext>
            </a:extLst>
          </p:cNvPr>
          <p:cNvGrpSpPr/>
          <p:nvPr/>
        </p:nvGrpSpPr>
        <p:grpSpPr>
          <a:xfrm>
            <a:off x="3990038" y="5332835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4" name="Previous">
              <a:extLst>
                <a:ext uri="{FF2B5EF4-FFF2-40B4-BE49-F238E27FC236}">
                  <a16:creationId xmlns:a16="http://schemas.microsoft.com/office/drawing/2014/main" xmlns="" id="{1A48FECA-82F7-4FA4-8DE9-0F6AB1CC0B3E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25" name="Page 1">
              <a:extLst>
                <a:ext uri="{FF2B5EF4-FFF2-40B4-BE49-F238E27FC236}">
                  <a16:creationId xmlns:a16="http://schemas.microsoft.com/office/drawing/2014/main" xmlns="" id="{B00E565C-FF2D-4AFB-83F5-945CB261877E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6" name="Page 2">
              <a:extLst>
                <a:ext uri="{FF2B5EF4-FFF2-40B4-BE49-F238E27FC236}">
                  <a16:creationId xmlns:a16="http://schemas.microsoft.com/office/drawing/2014/main" xmlns="" id="{E52E635B-74E8-4F1C-A797-729F597CF2E2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7" name="Page 3">
              <a:extLst>
                <a:ext uri="{FF2B5EF4-FFF2-40B4-BE49-F238E27FC236}">
                  <a16:creationId xmlns:a16="http://schemas.microsoft.com/office/drawing/2014/main" xmlns="" id="{251C13EF-0FDB-43F7-9D83-55E16A99916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8" name="Page 4">
              <a:extLst>
                <a:ext uri="{FF2B5EF4-FFF2-40B4-BE49-F238E27FC236}">
                  <a16:creationId xmlns:a16="http://schemas.microsoft.com/office/drawing/2014/main" xmlns="" id="{07C1F927-6EB9-426D-8770-2CD66DEE39FA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" name="Page 5">
              <a:extLst>
                <a:ext uri="{FF2B5EF4-FFF2-40B4-BE49-F238E27FC236}">
                  <a16:creationId xmlns:a16="http://schemas.microsoft.com/office/drawing/2014/main" xmlns="" id="{2AAA97F6-E2CB-4837-A0D5-933ADCC12B44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" name="Next">
              <a:extLst>
                <a:ext uri="{FF2B5EF4-FFF2-40B4-BE49-F238E27FC236}">
                  <a16:creationId xmlns:a16="http://schemas.microsoft.com/office/drawing/2014/main" xmlns="" id="{D5A249AC-184F-464A-A1F6-4DD5DE95EEBB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38514F-C340-430E-A673-61D761B510C8}"/>
              </a:ext>
            </a:extLst>
          </p:cNvPr>
          <p:cNvSpPr txBox="1"/>
          <p:nvPr/>
        </p:nvSpPr>
        <p:spPr>
          <a:xfrm>
            <a:off x="1434706" y="3028064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xmlns="" id="{530B3DED-670A-4E2B-BC56-CD7D5CE73E8E}"/>
              </a:ext>
            </a:extLst>
          </p:cNvPr>
          <p:cNvSpPr/>
          <p:nvPr/>
        </p:nvSpPr>
        <p:spPr>
          <a:xfrm>
            <a:off x="7885985" y="4672247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30F69194-5181-4640-9984-F963C460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56321"/>
              </p:ext>
            </p:extLst>
          </p:nvPr>
        </p:nvGraphicFramePr>
        <p:xfrm>
          <a:off x="1481387" y="1841992"/>
          <a:ext cx="7344816" cy="490844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xmlns="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xmlns="" val="834738520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464706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xmlns="" id="{80161D8A-D419-4A99-9F86-6EE38A166B88}"/>
              </a:ext>
            </a:extLst>
          </p:cNvPr>
          <p:cNvSpPr/>
          <p:nvPr/>
        </p:nvSpPr>
        <p:spPr>
          <a:xfrm>
            <a:off x="7818090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xmlns="" id="{41F42181-A999-4D96-81C6-3B1B03E6E3B0}"/>
              </a:ext>
            </a:extLst>
          </p:cNvPr>
          <p:cNvSpPr/>
          <p:nvPr/>
        </p:nvSpPr>
        <p:spPr>
          <a:xfrm>
            <a:off x="8332992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EAF11B08-B15A-486F-9606-2FCAA6B6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4399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신청가능 시 신청정보 입력 폼 나옴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719913" y="674436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8234815" y="674436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3628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신청처리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51840"/>
              </p:ext>
            </p:extLst>
          </p:nvPr>
        </p:nvGraphicFramePr>
        <p:xfrm>
          <a:off x="1481387" y="1841992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xmlns="" id="{16B321F9-B29C-4583-AEE9-E661AED27C5F}"/>
              </a:ext>
            </a:extLst>
          </p:cNvPr>
          <p:cNvSpPr/>
          <p:nvPr/>
        </p:nvSpPr>
        <p:spPr>
          <a:xfrm>
            <a:off x="3081142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xmlns="" id="{F1CA8A56-7B44-46AD-9298-45AF54EE226D}"/>
              </a:ext>
            </a:extLst>
          </p:cNvPr>
          <p:cNvSpPr/>
          <p:nvPr/>
        </p:nvSpPr>
        <p:spPr>
          <a:xfrm>
            <a:off x="7818090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xmlns="" id="{4A599119-A8CA-4D61-B061-08B2FB50ED24}"/>
              </a:ext>
            </a:extLst>
          </p:cNvPr>
          <p:cNvSpPr/>
          <p:nvPr/>
        </p:nvSpPr>
        <p:spPr>
          <a:xfrm>
            <a:off x="8332992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727599" y="673503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8282962" y="673503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xmlns="" id="{16B321F9-B29C-4583-AEE9-E661AED27C5F}"/>
              </a:ext>
            </a:extLst>
          </p:cNvPr>
          <p:cNvSpPr/>
          <p:nvPr/>
        </p:nvSpPr>
        <p:spPr>
          <a:xfrm>
            <a:off x="3081142" y="237782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xmlns="" id="{16B321F9-B29C-4583-AEE9-E661AED27C5F}"/>
              </a:ext>
            </a:extLst>
          </p:cNvPr>
          <p:cNvSpPr/>
          <p:nvPr/>
        </p:nvSpPr>
        <p:spPr>
          <a:xfrm>
            <a:off x="3081142" y="2867622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00259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545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목록으로 이동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수정 및 삭제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등록페이지로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2" name="Search Field">
            <a:extLst>
              <a:ext uri="{FF2B5EF4-FFF2-40B4-BE49-F238E27FC236}">
                <a16:creationId xmlns:a16="http://schemas.microsoft.com/office/drawing/2014/main" xmlns="" id="{76881982-0418-47A3-8346-5B300B5B0FB6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xmlns="" id="{98932DD6-A84E-45F5-88D7-4B389010CD98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ind">
              <a:extLst>
                <a:ext uri="{FF2B5EF4-FFF2-40B4-BE49-F238E27FC236}">
                  <a16:creationId xmlns:a16="http://schemas.microsoft.com/office/drawing/2014/main" xmlns="" id="{FBDF3FEC-1B42-4403-8AFF-AA0C5DA56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Button">
            <a:extLst>
              <a:ext uri="{FF2B5EF4-FFF2-40B4-BE49-F238E27FC236}">
                <a16:creationId xmlns:a16="http://schemas.microsoft.com/office/drawing/2014/main" xmlns="" id="{5EC9084B-6AF9-4377-B8C6-9DC9B09386B1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Select">
            <a:extLst>
              <a:ext uri="{FF2B5EF4-FFF2-40B4-BE49-F238E27FC236}">
                <a16:creationId xmlns:a16="http://schemas.microsoft.com/office/drawing/2014/main" xmlns="" id="{2CDED683-644D-4077-B1D1-D14BDD436543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8" name="Input">
              <a:extLst>
                <a:ext uri="{FF2B5EF4-FFF2-40B4-BE49-F238E27FC236}">
                  <a16:creationId xmlns:a16="http://schemas.microsoft.com/office/drawing/2014/main" xmlns="" id="{F2E8251D-7485-4931-8923-A66B5C02C238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xmlns="" id="{245209FE-1429-45DF-9EF8-0EAEADE531C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6BC209CB-3729-4CB6-A8C5-6F6176CA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106"/>
              </p:ext>
            </p:extLst>
          </p:nvPr>
        </p:nvGraphicFramePr>
        <p:xfrm>
          <a:off x="1481386" y="2834745"/>
          <a:ext cx="7416825" cy="1831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9768848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4615494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559999914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xmlns="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xmlns="" id="{E51DD3E2-80E4-48ED-BCED-5253F149707F}"/>
              </a:ext>
            </a:extLst>
          </p:cNvPr>
          <p:cNvSpPr/>
          <p:nvPr/>
        </p:nvSpPr>
        <p:spPr>
          <a:xfrm>
            <a:off x="6708398" y="3257913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xmlns="" id="{A9CA6240-320C-47AA-B017-BA26B70A491E}"/>
              </a:ext>
            </a:extLst>
          </p:cNvPr>
          <p:cNvSpPr/>
          <p:nvPr/>
        </p:nvSpPr>
        <p:spPr>
          <a:xfrm>
            <a:off x="7674075" y="325791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xmlns="" id="{23D928B6-51AE-459E-B2EC-F1A24CA712DF}"/>
              </a:ext>
            </a:extLst>
          </p:cNvPr>
          <p:cNvSpPr/>
          <p:nvPr/>
        </p:nvSpPr>
        <p:spPr>
          <a:xfrm>
            <a:off x="8217314" y="325791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xmlns="" id="{9973C252-8735-4427-9A87-DB5E6FCC8EEF}"/>
              </a:ext>
            </a:extLst>
          </p:cNvPr>
          <p:cNvSpPr/>
          <p:nvPr/>
        </p:nvSpPr>
        <p:spPr>
          <a:xfrm>
            <a:off x="8433339" y="541815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xmlns="" id="{B490985A-6D13-40EA-930C-5C01D68D5E56}"/>
              </a:ext>
            </a:extLst>
          </p:cNvPr>
          <p:cNvSpPr/>
          <p:nvPr/>
        </p:nvSpPr>
        <p:spPr>
          <a:xfrm>
            <a:off x="6708398" y="376196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xmlns="" id="{BF007328-E5E9-4FD5-89CC-42A019C937FB}"/>
              </a:ext>
            </a:extLst>
          </p:cNvPr>
          <p:cNvSpPr/>
          <p:nvPr/>
        </p:nvSpPr>
        <p:spPr>
          <a:xfrm>
            <a:off x="7674075" y="376196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xmlns="" id="{D3596F6A-DFB3-4A74-B210-AFE48D2C8C0E}"/>
              </a:ext>
            </a:extLst>
          </p:cNvPr>
          <p:cNvSpPr/>
          <p:nvPr/>
        </p:nvSpPr>
        <p:spPr>
          <a:xfrm>
            <a:off x="8217314" y="376196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xmlns="" id="{223ED4D1-5039-4C1C-919D-6EB0254421BE}"/>
              </a:ext>
            </a:extLst>
          </p:cNvPr>
          <p:cNvSpPr/>
          <p:nvPr/>
        </p:nvSpPr>
        <p:spPr>
          <a:xfrm>
            <a:off x="6708398" y="426602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xmlns="" id="{54B00367-E387-48DC-B896-DD8DB960B24A}"/>
              </a:ext>
            </a:extLst>
          </p:cNvPr>
          <p:cNvSpPr/>
          <p:nvPr/>
        </p:nvSpPr>
        <p:spPr>
          <a:xfrm>
            <a:off x="7674075" y="426602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xmlns="" id="{A850EFD6-755E-4482-ADA9-F1DEE8697E45}"/>
              </a:ext>
            </a:extLst>
          </p:cNvPr>
          <p:cNvSpPr/>
          <p:nvPr/>
        </p:nvSpPr>
        <p:spPr>
          <a:xfrm>
            <a:off x="8217314" y="426602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agination">
            <a:extLst>
              <a:ext uri="{FF2B5EF4-FFF2-40B4-BE49-F238E27FC236}">
                <a16:creationId xmlns:a16="http://schemas.microsoft.com/office/drawing/2014/main" xmlns="" id="{9C37CA3E-0984-412C-8692-ACF072FCD693}"/>
              </a:ext>
            </a:extLst>
          </p:cNvPr>
          <p:cNvGrpSpPr/>
          <p:nvPr/>
        </p:nvGrpSpPr>
        <p:grpSpPr>
          <a:xfrm>
            <a:off x="3990038" y="4919792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10" name="Previous">
              <a:extLst>
                <a:ext uri="{FF2B5EF4-FFF2-40B4-BE49-F238E27FC236}">
                  <a16:creationId xmlns:a16="http://schemas.microsoft.com/office/drawing/2014/main" xmlns="" id="{E11B4E42-29D9-4C3D-8AFE-D30AD95C2B95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11" name="Page 1">
              <a:extLst>
                <a:ext uri="{FF2B5EF4-FFF2-40B4-BE49-F238E27FC236}">
                  <a16:creationId xmlns:a16="http://schemas.microsoft.com/office/drawing/2014/main" xmlns="" id="{CCD05789-EA86-457A-8FFC-F2C18298C772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2" name="Page 2">
              <a:extLst>
                <a:ext uri="{FF2B5EF4-FFF2-40B4-BE49-F238E27FC236}">
                  <a16:creationId xmlns:a16="http://schemas.microsoft.com/office/drawing/2014/main" xmlns="" id="{168E6887-79A0-4362-B299-3744EF0C4ECB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3" name="Page 3">
              <a:extLst>
                <a:ext uri="{FF2B5EF4-FFF2-40B4-BE49-F238E27FC236}">
                  <a16:creationId xmlns:a16="http://schemas.microsoft.com/office/drawing/2014/main" xmlns="" id="{DCE93992-6039-4AE5-935D-FAB10D1F2B36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14" name="Page 4">
              <a:extLst>
                <a:ext uri="{FF2B5EF4-FFF2-40B4-BE49-F238E27FC236}">
                  <a16:creationId xmlns:a16="http://schemas.microsoft.com/office/drawing/2014/main" xmlns="" id="{11319FCB-93C4-46E8-A345-E533A7E01482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5" name="Page 5">
              <a:extLst>
                <a:ext uri="{FF2B5EF4-FFF2-40B4-BE49-F238E27FC236}">
                  <a16:creationId xmlns:a16="http://schemas.microsoft.com/office/drawing/2014/main" xmlns="" id="{EA51A7EC-1A2F-46DF-BE7A-EA78F6166C58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6" name="Next">
              <a:extLst>
                <a:ext uri="{FF2B5EF4-FFF2-40B4-BE49-F238E27FC236}">
                  <a16:creationId xmlns:a16="http://schemas.microsoft.com/office/drawing/2014/main" xmlns="" id="{A706712F-E9DA-4D9C-BD54-53410061B337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19E918-4EC5-489C-AE01-D66D3BB0E1FA}"/>
              </a:ext>
            </a:extLst>
          </p:cNvPr>
          <p:cNvSpPr txBox="1"/>
          <p:nvPr/>
        </p:nvSpPr>
        <p:spPr>
          <a:xfrm>
            <a:off x="1434706" y="2632928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2635115" y="206613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6651873" y="3194280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575898" y="318334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8351573" y="537576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63422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달력으로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등록처리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56747"/>
              </p:ext>
            </p:extLst>
          </p:nvPr>
        </p:nvGraphicFramePr>
        <p:xfrm>
          <a:off x="1481387" y="1841992"/>
          <a:ext cx="7344816" cy="47044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~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464706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xmlns="" id="{16B321F9-B29C-4583-AEE9-E661AED27C5F}"/>
              </a:ext>
            </a:extLst>
          </p:cNvPr>
          <p:cNvSpPr/>
          <p:nvPr/>
        </p:nvSpPr>
        <p:spPr>
          <a:xfrm>
            <a:off x="3081142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xmlns="" id="{B0BDE9A1-48D8-4464-8B1F-AEE1C1C49C5C}"/>
              </a:ext>
            </a:extLst>
          </p:cNvPr>
          <p:cNvSpPr/>
          <p:nvPr/>
        </p:nvSpPr>
        <p:spPr>
          <a:xfrm>
            <a:off x="3081142" y="238032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xmlns="" id="{922F0DAE-EA44-4AC8-88CF-BA0BA6E387FF}"/>
              </a:ext>
            </a:extLst>
          </p:cNvPr>
          <p:cNvSpPr/>
          <p:nvPr/>
        </p:nvSpPr>
        <p:spPr>
          <a:xfrm>
            <a:off x="4433713" y="238032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xmlns="" id="{C08F4C5F-1B90-4FBF-A83A-014887D54112}"/>
              </a:ext>
            </a:extLst>
          </p:cNvPr>
          <p:cNvSpPr/>
          <p:nvPr/>
        </p:nvSpPr>
        <p:spPr>
          <a:xfrm>
            <a:off x="3081142" y="2845832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xmlns="" id="{874BB4D5-0A3D-40FB-89C0-65D8238E30CD}"/>
              </a:ext>
            </a:extLst>
          </p:cNvPr>
          <p:cNvSpPr/>
          <p:nvPr/>
        </p:nvSpPr>
        <p:spPr>
          <a:xfrm>
            <a:off x="4433713" y="2845832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xmlns="" id="{84652E26-AB41-4723-84C8-E853A3504048}"/>
              </a:ext>
            </a:extLst>
          </p:cNvPr>
          <p:cNvSpPr/>
          <p:nvPr/>
        </p:nvSpPr>
        <p:spPr>
          <a:xfrm>
            <a:off x="3081142" y="38585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xmlns="" id="{E394D5A1-EB51-4694-B68E-4E8D1F1B4368}"/>
              </a:ext>
            </a:extLst>
          </p:cNvPr>
          <p:cNvSpPr/>
          <p:nvPr/>
        </p:nvSpPr>
        <p:spPr>
          <a:xfrm>
            <a:off x="3081142" y="487464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lendar">
            <a:extLst>
              <a:ext uri="{FF2B5EF4-FFF2-40B4-BE49-F238E27FC236}">
                <a16:creationId xmlns:a16="http://schemas.microsoft.com/office/drawing/2014/main" xmlns="" id="{D089D7ED-2BD8-4A71-A91F-05CBCF34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10501" y="245498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lendar">
            <a:extLst>
              <a:ext uri="{FF2B5EF4-FFF2-40B4-BE49-F238E27FC236}">
                <a16:creationId xmlns:a16="http://schemas.microsoft.com/office/drawing/2014/main" xmlns="" id="{A2399585-3E70-4414-9E17-8F645DE53D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0069" y="245498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xmlns="" id="{95D5ED40-B279-45C3-B69C-FC475EC4969A}"/>
              </a:ext>
            </a:extLst>
          </p:cNvPr>
          <p:cNvSpPr/>
          <p:nvPr/>
        </p:nvSpPr>
        <p:spPr>
          <a:xfrm>
            <a:off x="3081142" y="4327944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put">
            <a:extLst>
              <a:ext uri="{FF2B5EF4-FFF2-40B4-BE49-F238E27FC236}">
                <a16:creationId xmlns:a16="http://schemas.microsoft.com/office/drawing/2014/main" xmlns="" id="{3E6DD7D4-8CFD-4D46-8D73-9FB057B6B923}"/>
              </a:ext>
            </a:extLst>
          </p:cNvPr>
          <p:cNvSpPr/>
          <p:nvPr/>
        </p:nvSpPr>
        <p:spPr>
          <a:xfrm>
            <a:off x="3081142" y="336533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xmlns="" id="{ACD22551-A2C1-4E32-9A3A-CC872A472EFE}"/>
              </a:ext>
            </a:extLst>
          </p:cNvPr>
          <p:cNvSpPr/>
          <p:nvPr/>
        </p:nvSpPr>
        <p:spPr>
          <a:xfrm>
            <a:off x="4433713" y="336533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lendar">
            <a:extLst>
              <a:ext uri="{FF2B5EF4-FFF2-40B4-BE49-F238E27FC236}">
                <a16:creationId xmlns:a16="http://schemas.microsoft.com/office/drawing/2014/main" xmlns="" id="{521B66E4-6CD5-4824-854A-ED21FAF3B7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10501" y="343999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lendar">
            <a:extLst>
              <a:ext uri="{FF2B5EF4-FFF2-40B4-BE49-F238E27FC236}">
                <a16:creationId xmlns:a16="http://schemas.microsoft.com/office/drawing/2014/main" xmlns="" id="{10109F4C-382E-4C88-AC25-DD876E790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0069" y="343999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xmlns="" id="{F1CA8A56-7B44-46AD-9298-45AF54EE226D}"/>
              </a:ext>
            </a:extLst>
          </p:cNvPr>
          <p:cNvSpPr/>
          <p:nvPr/>
        </p:nvSpPr>
        <p:spPr>
          <a:xfrm>
            <a:off x="7818090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xmlns="" id="{4A599119-A8CA-4D61-B061-08B2FB50ED24}"/>
              </a:ext>
            </a:extLst>
          </p:cNvPr>
          <p:cNvSpPr/>
          <p:nvPr/>
        </p:nvSpPr>
        <p:spPr>
          <a:xfrm>
            <a:off x="8332992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Date Picker">
            <a:extLst>
              <a:ext uri="{FF2B5EF4-FFF2-40B4-BE49-F238E27FC236}">
                <a16:creationId xmlns:a16="http://schemas.microsoft.com/office/drawing/2014/main" xmlns="" id="{AE0A9845-4185-437E-950C-504CA075C4A0}"/>
              </a:ext>
            </a:extLst>
          </p:cNvPr>
          <p:cNvGrpSpPr/>
          <p:nvPr/>
        </p:nvGrpSpPr>
        <p:grpSpPr>
          <a:xfrm>
            <a:off x="5852322" y="2454981"/>
            <a:ext cx="1973507" cy="1632155"/>
            <a:chOff x="617292" y="2012745"/>
            <a:chExt cx="1973507" cy="1632155"/>
          </a:xfrm>
        </p:grpSpPr>
        <p:sp>
          <p:nvSpPr>
            <p:cNvPr id="53" name="Box">
              <a:extLst>
                <a:ext uri="{FF2B5EF4-FFF2-40B4-BE49-F238E27FC236}">
                  <a16:creationId xmlns:a16="http://schemas.microsoft.com/office/drawing/2014/main" xmlns="" id="{32C65A68-8474-483C-A781-988B90CED080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onth">
              <a:extLst>
                <a:ext uri="{FF2B5EF4-FFF2-40B4-BE49-F238E27FC236}">
                  <a16:creationId xmlns:a16="http://schemas.microsoft.com/office/drawing/2014/main" xmlns="" id="{B8141CFE-FE1C-429A-9898-273B4D2D17B5}"/>
                </a:ext>
              </a:extLst>
            </p:cNvPr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55" name="Days">
              <a:extLst>
                <a:ext uri="{FF2B5EF4-FFF2-40B4-BE49-F238E27FC236}">
                  <a16:creationId xmlns:a16="http://schemas.microsoft.com/office/drawing/2014/main" xmlns="" id="{881F2875-3C67-41A4-9192-6A26E8CA4F8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68" name="Day">
                <a:extLst>
                  <a:ext uri="{FF2B5EF4-FFF2-40B4-BE49-F238E27FC236}">
                    <a16:creationId xmlns:a16="http://schemas.microsoft.com/office/drawing/2014/main" xmlns="" id="{FDCF585D-4FE4-4CA3-82B8-CDAF73642690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9" name="Day">
                <a:extLst>
                  <a:ext uri="{FF2B5EF4-FFF2-40B4-BE49-F238E27FC236}">
                    <a16:creationId xmlns:a16="http://schemas.microsoft.com/office/drawing/2014/main" xmlns="" id="{7441301C-D4AC-427E-84E0-52B4ED4CF5BC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0" name="Day">
                <a:extLst>
                  <a:ext uri="{FF2B5EF4-FFF2-40B4-BE49-F238E27FC236}">
                    <a16:creationId xmlns:a16="http://schemas.microsoft.com/office/drawing/2014/main" xmlns="" id="{D75062CB-03C6-47F3-AF33-8AF8EDB6120C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1" name="Day">
                <a:extLst>
                  <a:ext uri="{FF2B5EF4-FFF2-40B4-BE49-F238E27FC236}">
                    <a16:creationId xmlns:a16="http://schemas.microsoft.com/office/drawing/2014/main" xmlns="" id="{B73B827C-AAF8-4D0C-95EA-84F7297CD92E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72" name="Day">
                <a:extLst>
                  <a:ext uri="{FF2B5EF4-FFF2-40B4-BE49-F238E27FC236}">
                    <a16:creationId xmlns:a16="http://schemas.microsoft.com/office/drawing/2014/main" xmlns="" id="{935BBD4C-8BBD-4A1E-A46F-8DA76FADEB93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73" name="Day">
                <a:extLst>
                  <a:ext uri="{FF2B5EF4-FFF2-40B4-BE49-F238E27FC236}">
                    <a16:creationId xmlns:a16="http://schemas.microsoft.com/office/drawing/2014/main" xmlns="" id="{334D8512-33D1-4124-BF59-90E4EE16F9F5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4" name="Day">
                <a:extLst>
                  <a:ext uri="{FF2B5EF4-FFF2-40B4-BE49-F238E27FC236}">
                    <a16:creationId xmlns:a16="http://schemas.microsoft.com/office/drawing/2014/main" xmlns="" id="{1900BDC4-45BE-4800-8C1D-7B7DDE6C323C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5" name="Day">
                <a:extLst>
                  <a:ext uri="{FF2B5EF4-FFF2-40B4-BE49-F238E27FC236}">
                    <a16:creationId xmlns:a16="http://schemas.microsoft.com/office/drawing/2014/main" xmlns="" id="{35DE0D75-1E23-4E9B-8E93-BDFE037209D0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76" name="Day">
                <a:extLst>
                  <a:ext uri="{FF2B5EF4-FFF2-40B4-BE49-F238E27FC236}">
                    <a16:creationId xmlns:a16="http://schemas.microsoft.com/office/drawing/2014/main" xmlns="" id="{93F99413-A1CD-40F4-8FAD-05453B2E1CC5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77" name="Day">
                <a:extLst>
                  <a:ext uri="{FF2B5EF4-FFF2-40B4-BE49-F238E27FC236}">
                    <a16:creationId xmlns:a16="http://schemas.microsoft.com/office/drawing/2014/main" xmlns="" id="{ECCF54D8-015F-411D-B935-1AE590DA12D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8" name="Day">
                <a:extLst>
                  <a:ext uri="{FF2B5EF4-FFF2-40B4-BE49-F238E27FC236}">
                    <a16:creationId xmlns:a16="http://schemas.microsoft.com/office/drawing/2014/main" xmlns="" id="{2CC29319-4130-432F-882E-75A2ACD5FB65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79" name="Day">
                <a:extLst>
                  <a:ext uri="{FF2B5EF4-FFF2-40B4-BE49-F238E27FC236}">
                    <a16:creationId xmlns:a16="http://schemas.microsoft.com/office/drawing/2014/main" xmlns="" id="{174BA936-19C4-4F6B-812A-51184BC4A0B9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0" name="Day">
                <a:extLst>
                  <a:ext uri="{FF2B5EF4-FFF2-40B4-BE49-F238E27FC236}">
                    <a16:creationId xmlns:a16="http://schemas.microsoft.com/office/drawing/2014/main" xmlns="" id="{60A5B623-FF19-43EE-8A0C-044B1E9CE831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81" name="Day">
                <a:extLst>
                  <a:ext uri="{FF2B5EF4-FFF2-40B4-BE49-F238E27FC236}">
                    <a16:creationId xmlns:a16="http://schemas.microsoft.com/office/drawing/2014/main" xmlns="" id="{3349816C-8481-4243-9D94-86AE92B0E7BA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82" name="Day">
                <a:extLst>
                  <a:ext uri="{FF2B5EF4-FFF2-40B4-BE49-F238E27FC236}">
                    <a16:creationId xmlns:a16="http://schemas.microsoft.com/office/drawing/2014/main" xmlns="" id="{202378BC-EF75-4D95-A5C8-1121E23AABA3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3" name="Day">
                <a:extLst>
                  <a:ext uri="{FF2B5EF4-FFF2-40B4-BE49-F238E27FC236}">
                    <a16:creationId xmlns:a16="http://schemas.microsoft.com/office/drawing/2014/main" xmlns="" id="{9F69B4B4-1328-4DE3-8928-E6B7BB3CFC08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4" name="Day">
                <a:extLst>
                  <a:ext uri="{FF2B5EF4-FFF2-40B4-BE49-F238E27FC236}">
                    <a16:creationId xmlns:a16="http://schemas.microsoft.com/office/drawing/2014/main" xmlns="" id="{EC12B016-0724-417A-AA33-A71275194535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5" name="Day">
                <a:extLst>
                  <a:ext uri="{FF2B5EF4-FFF2-40B4-BE49-F238E27FC236}">
                    <a16:creationId xmlns:a16="http://schemas.microsoft.com/office/drawing/2014/main" xmlns="" id="{852B0FEE-11AF-464C-863A-BC838D41CF80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86" name="Day">
                <a:extLst>
                  <a:ext uri="{FF2B5EF4-FFF2-40B4-BE49-F238E27FC236}">
                    <a16:creationId xmlns:a16="http://schemas.microsoft.com/office/drawing/2014/main" xmlns="" id="{357B8089-DD11-4A92-B92A-778379570D37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87" name="Day">
                <a:extLst>
                  <a:ext uri="{FF2B5EF4-FFF2-40B4-BE49-F238E27FC236}">
                    <a16:creationId xmlns:a16="http://schemas.microsoft.com/office/drawing/2014/main" xmlns="" id="{975BF383-0EED-4830-99BE-BB27C7D62747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8" name="Day">
                <a:extLst>
                  <a:ext uri="{FF2B5EF4-FFF2-40B4-BE49-F238E27FC236}">
                    <a16:creationId xmlns:a16="http://schemas.microsoft.com/office/drawing/2014/main" xmlns="" id="{5D455AB8-4F01-4EC8-BC81-2B4EA9C09D28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89" name="Day">
                <a:extLst>
                  <a:ext uri="{FF2B5EF4-FFF2-40B4-BE49-F238E27FC236}">
                    <a16:creationId xmlns:a16="http://schemas.microsoft.com/office/drawing/2014/main" xmlns="" id="{6D435F48-6292-49EC-99B2-773D01A5D06B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0" name="Day">
                <a:extLst>
                  <a:ext uri="{FF2B5EF4-FFF2-40B4-BE49-F238E27FC236}">
                    <a16:creationId xmlns:a16="http://schemas.microsoft.com/office/drawing/2014/main" xmlns="" id="{C7A6B4E4-4D75-4F67-923F-E844A1CAA4CB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1" name="Day">
                <a:extLst>
                  <a:ext uri="{FF2B5EF4-FFF2-40B4-BE49-F238E27FC236}">
                    <a16:creationId xmlns:a16="http://schemas.microsoft.com/office/drawing/2014/main" xmlns="" id="{C5D775DC-F6A8-4FD8-AF11-8441D4DB00D8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92" name="Day">
                <a:extLst>
                  <a:ext uri="{FF2B5EF4-FFF2-40B4-BE49-F238E27FC236}">
                    <a16:creationId xmlns:a16="http://schemas.microsoft.com/office/drawing/2014/main" xmlns="" id="{341D1354-310B-4BAD-A4CB-B7EC36787A4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93" name="Day">
                <a:extLst>
                  <a:ext uri="{FF2B5EF4-FFF2-40B4-BE49-F238E27FC236}">
                    <a16:creationId xmlns:a16="http://schemas.microsoft.com/office/drawing/2014/main" xmlns="" id="{7881895B-C964-46BE-A268-06975AC4E11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4" name="Day">
                <a:extLst>
                  <a:ext uri="{FF2B5EF4-FFF2-40B4-BE49-F238E27FC236}">
                    <a16:creationId xmlns:a16="http://schemas.microsoft.com/office/drawing/2014/main" xmlns="" id="{C29BF2CF-A91D-4E75-AAF2-1B8561A792CC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>
                <a:extLst>
                  <a:ext uri="{FF2B5EF4-FFF2-40B4-BE49-F238E27FC236}">
                    <a16:creationId xmlns:a16="http://schemas.microsoft.com/office/drawing/2014/main" xmlns="" id="{F44639A2-F426-470D-8461-89B278E519E3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y">
                <a:extLst>
                  <a:ext uri="{FF2B5EF4-FFF2-40B4-BE49-F238E27FC236}">
                    <a16:creationId xmlns:a16="http://schemas.microsoft.com/office/drawing/2014/main" xmlns="" id="{5D2394BB-D11B-403F-8312-757FA5AD018E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97" name="Day">
                <a:extLst>
                  <a:ext uri="{FF2B5EF4-FFF2-40B4-BE49-F238E27FC236}">
                    <a16:creationId xmlns:a16="http://schemas.microsoft.com/office/drawing/2014/main" xmlns="" id="{4C867F35-19CA-4B6D-B3A0-A136EB40690A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98" name="Day">
                <a:extLst>
                  <a:ext uri="{FF2B5EF4-FFF2-40B4-BE49-F238E27FC236}">
                    <a16:creationId xmlns:a16="http://schemas.microsoft.com/office/drawing/2014/main" xmlns="" id="{695724C2-9463-4C7E-B456-8B9471293C70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56" name="Weekdays">
              <a:extLst>
                <a:ext uri="{FF2B5EF4-FFF2-40B4-BE49-F238E27FC236}">
                  <a16:creationId xmlns:a16="http://schemas.microsoft.com/office/drawing/2014/main" xmlns="" id="{577420FE-5FFD-461F-A085-857D7E2C0A12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61" name="Monday">
                <a:extLst>
                  <a:ext uri="{FF2B5EF4-FFF2-40B4-BE49-F238E27FC236}">
                    <a16:creationId xmlns:a16="http://schemas.microsoft.com/office/drawing/2014/main" xmlns="" id="{50BCB941-1D35-46B8-80A9-67E189C08141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62" name="Tuesday">
                <a:extLst>
                  <a:ext uri="{FF2B5EF4-FFF2-40B4-BE49-F238E27FC236}">
                    <a16:creationId xmlns:a16="http://schemas.microsoft.com/office/drawing/2014/main" xmlns="" id="{03DF03E7-76FD-46D0-BFDE-CF454DFDBD72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63" name="Wednesday">
                <a:extLst>
                  <a:ext uri="{FF2B5EF4-FFF2-40B4-BE49-F238E27FC236}">
                    <a16:creationId xmlns:a16="http://schemas.microsoft.com/office/drawing/2014/main" xmlns="" id="{B75763EC-BAB1-4BE2-BC9F-2B22EEC268D2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64" name="Thursday">
                <a:extLst>
                  <a:ext uri="{FF2B5EF4-FFF2-40B4-BE49-F238E27FC236}">
                    <a16:creationId xmlns:a16="http://schemas.microsoft.com/office/drawing/2014/main" xmlns="" id="{D8A2B24A-A48E-4A0A-93D8-004BFFB8CF4C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65" name="Friday">
                <a:extLst>
                  <a:ext uri="{FF2B5EF4-FFF2-40B4-BE49-F238E27FC236}">
                    <a16:creationId xmlns:a16="http://schemas.microsoft.com/office/drawing/2014/main" xmlns="" id="{90A332ED-F0A7-4C9C-931E-113AE26D882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66" name="Saturday">
                <a:extLst>
                  <a:ext uri="{FF2B5EF4-FFF2-40B4-BE49-F238E27FC236}">
                    <a16:creationId xmlns:a16="http://schemas.microsoft.com/office/drawing/2014/main" xmlns="" id="{6F14AF85-55A0-4A47-B676-45D6A4A96558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67" name="Sunday">
                <a:extLst>
                  <a:ext uri="{FF2B5EF4-FFF2-40B4-BE49-F238E27FC236}">
                    <a16:creationId xmlns:a16="http://schemas.microsoft.com/office/drawing/2014/main" xmlns="" id="{BDDE1158-686D-4799-A01B-4E7A970A996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57" name="Selection Overlay">
              <a:extLst>
                <a:ext uri="{FF2B5EF4-FFF2-40B4-BE49-F238E27FC236}">
                  <a16:creationId xmlns:a16="http://schemas.microsoft.com/office/drawing/2014/main" xmlns="" id="{6B87380D-AF10-4759-9DB4-514C3CEA5553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Navigation Arrows">
              <a:extLst>
                <a:ext uri="{FF2B5EF4-FFF2-40B4-BE49-F238E27FC236}">
                  <a16:creationId xmlns:a16="http://schemas.microsoft.com/office/drawing/2014/main" xmlns="" id="{4CABCD44-040D-4A82-B207-66A917952900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59" name="Arrow Left">
                <a:extLst>
                  <a:ext uri="{FF2B5EF4-FFF2-40B4-BE49-F238E27FC236}">
                    <a16:creationId xmlns:a16="http://schemas.microsoft.com/office/drawing/2014/main" xmlns="" id="{A85D278B-83D2-4845-AFCB-4C68C15992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rrow Right">
                <a:extLst>
                  <a:ext uri="{FF2B5EF4-FFF2-40B4-BE49-F238E27FC236}">
                    <a16:creationId xmlns:a16="http://schemas.microsoft.com/office/drawing/2014/main" xmlns="" id="{20344709-7282-4B9F-BC66-8219B0F81C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1F866970-177E-4D94-BF68-8A01EA014C1F}"/>
              </a:ext>
            </a:extLst>
          </p:cNvPr>
          <p:cNvCxnSpPr>
            <a:cxnSpLocks/>
          </p:cNvCxnSpPr>
          <p:nvPr/>
        </p:nvCxnSpPr>
        <p:spPr>
          <a:xfrm>
            <a:off x="4001666" y="2531916"/>
            <a:ext cx="1850656" cy="15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3742740" y="23459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727599" y="673503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8282962" y="673503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0860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삭제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A27A286-CF12-4DA8-9B5E-04257CBF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86639"/>
              </p:ext>
            </p:extLst>
          </p:nvPr>
        </p:nvGraphicFramePr>
        <p:xfrm>
          <a:off x="1481387" y="1841992"/>
          <a:ext cx="7344816" cy="47044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: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464706"/>
                  </a:ext>
                </a:extLst>
              </a:tr>
            </a:tbl>
          </a:graphicData>
        </a:graphic>
      </p:graphicFrame>
      <p:sp>
        <p:nvSpPr>
          <p:cNvPr id="5" name="Input">
            <a:extLst>
              <a:ext uri="{FF2B5EF4-FFF2-40B4-BE49-F238E27FC236}">
                <a16:creationId xmlns:a16="http://schemas.microsoft.com/office/drawing/2014/main" xmlns="" id="{2EC9DC70-2425-42D3-AB24-6F048DF8E92E}"/>
              </a:ext>
            </a:extLst>
          </p:cNvPr>
          <p:cNvSpPr/>
          <p:nvPr/>
        </p:nvSpPr>
        <p:spPr>
          <a:xfrm>
            <a:off x="3081142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">
            <a:extLst>
              <a:ext uri="{FF2B5EF4-FFF2-40B4-BE49-F238E27FC236}">
                <a16:creationId xmlns:a16="http://schemas.microsoft.com/office/drawing/2014/main" xmlns="" id="{ED9DD203-6035-4098-B315-CF654D428C13}"/>
              </a:ext>
            </a:extLst>
          </p:cNvPr>
          <p:cNvSpPr/>
          <p:nvPr/>
        </p:nvSpPr>
        <p:spPr>
          <a:xfrm>
            <a:off x="3081142" y="2380320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xmlns="" id="{BEBC80C8-0450-4EE5-8382-CDC7A7E9FE57}"/>
              </a:ext>
            </a:extLst>
          </p:cNvPr>
          <p:cNvSpPr/>
          <p:nvPr/>
        </p:nvSpPr>
        <p:spPr>
          <a:xfrm>
            <a:off x="3081142" y="287532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xmlns="" id="{2E70457C-305F-4BAC-98E0-9DDC2A502FB7}"/>
              </a:ext>
            </a:extLst>
          </p:cNvPr>
          <p:cNvSpPr/>
          <p:nvPr/>
        </p:nvSpPr>
        <p:spPr>
          <a:xfrm>
            <a:off x="4433713" y="287532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altLang="ko-KR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put">
            <a:extLst>
              <a:ext uri="{FF2B5EF4-FFF2-40B4-BE49-F238E27FC236}">
                <a16:creationId xmlns:a16="http://schemas.microsoft.com/office/drawing/2014/main" xmlns="" id="{F79EC3AB-AECC-4AF1-B9B6-F3B645329B2E}"/>
              </a:ext>
            </a:extLst>
          </p:cNvPr>
          <p:cNvSpPr/>
          <p:nvPr/>
        </p:nvSpPr>
        <p:spPr>
          <a:xfrm>
            <a:off x="3081142" y="38585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문성진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xmlns="" id="{D58BBC01-4E2A-4722-8D77-D2B7565E7A36}"/>
              </a:ext>
            </a:extLst>
          </p:cNvPr>
          <p:cNvSpPr/>
          <p:nvPr/>
        </p:nvSpPr>
        <p:spPr>
          <a:xfrm>
            <a:off x="3081142" y="487464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다들 취업 가장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lendar">
            <a:extLst>
              <a:ext uri="{FF2B5EF4-FFF2-40B4-BE49-F238E27FC236}">
                <a16:creationId xmlns:a16="http://schemas.microsoft.com/office/drawing/2014/main" xmlns="" id="{33D26D9F-013B-47CC-8D53-D14F684F3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7773" y="245498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nput">
            <a:extLst>
              <a:ext uri="{FF2B5EF4-FFF2-40B4-BE49-F238E27FC236}">
                <a16:creationId xmlns:a16="http://schemas.microsoft.com/office/drawing/2014/main" xmlns="" id="{4113928E-5DF9-4461-96C2-93DB41BDFF47}"/>
              </a:ext>
            </a:extLst>
          </p:cNvPr>
          <p:cNvSpPr/>
          <p:nvPr/>
        </p:nvSpPr>
        <p:spPr>
          <a:xfrm>
            <a:off x="3081142" y="4327944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xmlns="" id="{AAAAD315-76EF-4A8D-BE7B-62637083245C}"/>
              </a:ext>
            </a:extLst>
          </p:cNvPr>
          <p:cNvSpPr/>
          <p:nvPr/>
        </p:nvSpPr>
        <p:spPr>
          <a:xfrm>
            <a:off x="7818090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xmlns="" id="{77177404-8ABC-4A8E-8FAD-9381A8C8A056}"/>
              </a:ext>
            </a:extLst>
          </p:cNvPr>
          <p:cNvSpPr/>
          <p:nvPr/>
        </p:nvSpPr>
        <p:spPr>
          <a:xfrm>
            <a:off x="8332992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>
            <a:extLst>
              <a:ext uri="{FF2B5EF4-FFF2-40B4-BE49-F238E27FC236}">
                <a16:creationId xmlns:a16="http://schemas.microsoft.com/office/drawing/2014/main" xmlns="" id="{43EE3AAF-DEC8-439A-8636-175499079859}"/>
              </a:ext>
            </a:extLst>
          </p:cNvPr>
          <p:cNvSpPr/>
          <p:nvPr/>
        </p:nvSpPr>
        <p:spPr>
          <a:xfrm>
            <a:off x="4577729" y="2380320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0" name="Calendar">
            <a:extLst>
              <a:ext uri="{FF2B5EF4-FFF2-40B4-BE49-F238E27FC236}">
                <a16:creationId xmlns:a16="http://schemas.microsoft.com/office/drawing/2014/main" xmlns="" id="{9ED00C88-41CF-4D36-8167-8E3961C97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4360" y="245498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nput">
            <a:extLst>
              <a:ext uri="{FF2B5EF4-FFF2-40B4-BE49-F238E27FC236}">
                <a16:creationId xmlns:a16="http://schemas.microsoft.com/office/drawing/2014/main" xmlns="" id="{088E7E99-3E12-4A33-9BC1-ACFE3BA77589}"/>
              </a:ext>
            </a:extLst>
          </p:cNvPr>
          <p:cNvSpPr/>
          <p:nvPr/>
        </p:nvSpPr>
        <p:spPr>
          <a:xfrm>
            <a:off x="3081142" y="3365330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2" name="Calendar">
            <a:extLst>
              <a:ext uri="{FF2B5EF4-FFF2-40B4-BE49-F238E27FC236}">
                <a16:creationId xmlns:a16="http://schemas.microsoft.com/office/drawing/2014/main" xmlns="" id="{A64D58AB-C056-401D-A31D-B37DA6BD12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7773" y="343999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nput">
            <a:extLst>
              <a:ext uri="{FF2B5EF4-FFF2-40B4-BE49-F238E27FC236}">
                <a16:creationId xmlns:a16="http://schemas.microsoft.com/office/drawing/2014/main" xmlns="" id="{CF4BB327-062B-476A-94FC-1D566CF0B430}"/>
              </a:ext>
            </a:extLst>
          </p:cNvPr>
          <p:cNvSpPr/>
          <p:nvPr/>
        </p:nvSpPr>
        <p:spPr>
          <a:xfrm>
            <a:off x="4577729" y="3365330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4" name="Calendar">
            <a:extLst>
              <a:ext uri="{FF2B5EF4-FFF2-40B4-BE49-F238E27FC236}">
                <a16:creationId xmlns:a16="http://schemas.microsoft.com/office/drawing/2014/main" xmlns="" id="{2F57F84A-B4FD-4BE6-A7B1-EF94A74C14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4360" y="3439991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719913" y="674436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8282962" y="674436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xmlns="" id="{AAAAD315-76EF-4A8D-BE7B-62637083245C}"/>
              </a:ext>
            </a:extLst>
          </p:cNvPr>
          <p:cNvSpPr/>
          <p:nvPr/>
        </p:nvSpPr>
        <p:spPr>
          <a:xfrm>
            <a:off x="7255041" y="678545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156864" y="674436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841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3247"/>
              </p:ext>
            </p:extLst>
          </p:nvPr>
        </p:nvGraphicFramePr>
        <p:xfrm>
          <a:off x="1481386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xmlns="" val="3976884815"/>
                    </a:ext>
                  </a:extLst>
                </a:gridCol>
                <a:gridCol w="1764196"/>
                <a:gridCol w="1440161">
                  <a:extLst>
                    <a:ext uri="{9D8B030D-6E8A-4147-A177-3AD203B41FA5}">
                      <a16:colId xmlns:a16="http://schemas.microsoft.com/office/drawing/2014/main" xmlns="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xmlns="" id="{4D5078B8-C4DB-4DA9-806B-54E2A88096C8}"/>
              </a:ext>
            </a:extLst>
          </p:cNvPr>
          <p:cNvSpPr/>
          <p:nvPr/>
        </p:nvSpPr>
        <p:spPr>
          <a:xfrm>
            <a:off x="7890098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xmlns="" id="{A1188950-0BF2-425D-AD56-96D7DFF62280}"/>
              </a:ext>
            </a:extLst>
          </p:cNvPr>
          <p:cNvSpPr/>
          <p:nvPr/>
        </p:nvSpPr>
        <p:spPr>
          <a:xfrm>
            <a:off x="7890098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xmlns="" id="{A35608CE-68CA-4A06-AB52-DC9B8281C90E}"/>
              </a:ext>
            </a:extLst>
          </p:cNvPr>
          <p:cNvSpPr/>
          <p:nvPr/>
        </p:nvSpPr>
        <p:spPr>
          <a:xfrm>
            <a:off x="7890098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354D0A-D300-47C7-BD69-51DE999DE302}"/>
              </a:ext>
            </a:extLst>
          </p:cNvPr>
          <p:cNvSpPr txBox="1"/>
          <p:nvPr/>
        </p:nvSpPr>
        <p:spPr>
          <a:xfrm>
            <a:off x="1435211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xmlns="" id="{8429A4AC-9D1E-4DAB-ABF4-81894D806169}"/>
              </a:ext>
            </a:extLst>
          </p:cNvPr>
          <p:cNvSpPr/>
          <p:nvPr/>
        </p:nvSpPr>
        <p:spPr>
          <a:xfrm>
            <a:off x="7890098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791921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2368085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803740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004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승인완료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승인여부가 반려일 시 보임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 승인상태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목록페이지로 이동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5925366-6C19-49D0-B60D-BD5498CE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02237"/>
              </p:ext>
            </p:extLst>
          </p:nvPr>
        </p:nvGraphicFramePr>
        <p:xfrm>
          <a:off x="1481387" y="1841992"/>
          <a:ext cx="7344816" cy="37834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승인여부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2013158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464706"/>
                  </a:ext>
                </a:extLst>
              </a:tr>
            </a:tbl>
          </a:graphicData>
        </a:graphic>
      </p:graphicFrame>
      <p:grpSp>
        <p:nvGrpSpPr>
          <p:cNvPr id="5" name="Select">
            <a:extLst>
              <a:ext uri="{FF2B5EF4-FFF2-40B4-BE49-F238E27FC236}">
                <a16:creationId xmlns:a16="http://schemas.microsoft.com/office/drawing/2014/main" xmlns="" id="{C10890C5-1A75-42F2-914A-C27539DB98A2}"/>
              </a:ext>
            </a:extLst>
          </p:cNvPr>
          <p:cNvGrpSpPr/>
          <p:nvPr/>
        </p:nvGrpSpPr>
        <p:grpSpPr>
          <a:xfrm>
            <a:off x="3065562" y="3381924"/>
            <a:ext cx="1652349" cy="307726"/>
            <a:chOff x="595686" y="1261242"/>
            <a:chExt cx="2504700" cy="307726"/>
          </a:xfrm>
        </p:grpSpPr>
        <p:sp>
          <p:nvSpPr>
            <p:cNvPr id="6" name="Input">
              <a:extLst>
                <a:ext uri="{FF2B5EF4-FFF2-40B4-BE49-F238E27FC236}">
                  <a16:creationId xmlns:a16="http://schemas.microsoft.com/office/drawing/2014/main" xmlns="" id="{5AC2481C-AB8E-45DF-8788-6F7D1C6A477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반려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rrow Down">
              <a:extLst>
                <a:ext uri="{FF2B5EF4-FFF2-40B4-BE49-F238E27FC236}">
                  <a16:creationId xmlns:a16="http://schemas.microsoft.com/office/drawing/2014/main" xmlns="" id="{4DB3A7AD-932A-4BC3-937C-DD3B7A502B4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>
            <a:extLst>
              <a:ext uri="{FF2B5EF4-FFF2-40B4-BE49-F238E27FC236}">
                <a16:creationId xmlns:a16="http://schemas.microsoft.com/office/drawing/2014/main" xmlns="" id="{8D1044D6-1AEC-4DEF-9129-F9318659431A}"/>
              </a:ext>
            </a:extLst>
          </p:cNvPr>
          <p:cNvSpPr/>
          <p:nvPr/>
        </p:nvSpPr>
        <p:spPr>
          <a:xfrm>
            <a:off x="3065562" y="393832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xmlns="" id="{23AEE5A0-3B1A-46B7-A540-EA2E4F347982}"/>
              </a:ext>
            </a:extLst>
          </p:cNvPr>
          <p:cNvSpPr/>
          <p:nvPr/>
        </p:nvSpPr>
        <p:spPr>
          <a:xfrm>
            <a:off x="7209202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xmlns="" id="{899BFE48-6856-40AF-8305-96B0DB2EF98D}"/>
              </a:ext>
            </a:extLst>
          </p:cNvPr>
          <p:cNvSpPr/>
          <p:nvPr/>
        </p:nvSpPr>
        <p:spPr>
          <a:xfrm>
            <a:off x="7785266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xmlns="" id="{D19D9888-D6FF-430F-93D1-2FE2CCC99CB7}"/>
              </a:ext>
            </a:extLst>
          </p:cNvPr>
          <p:cNvSpPr/>
          <p:nvPr/>
        </p:nvSpPr>
        <p:spPr>
          <a:xfrm>
            <a:off x="8361330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2967385" y="331560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81386" y="3866315"/>
            <a:ext cx="7488831" cy="186237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1453528" y="376813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111025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7712454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:lc="http://schemas.openxmlformats.org/drawingml/2006/lockedCanvas" xmlns="" id="{7B1B5D2B-44C8-4F3E-B2F5-6C0C39E44E2B}"/>
              </a:ext>
            </a:extLst>
          </p:cNvPr>
          <p:cNvSpPr/>
          <p:nvPr/>
        </p:nvSpPr>
        <p:spPr>
          <a:xfrm>
            <a:off x="8263153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52007</TotalTime>
  <Words>479</Words>
  <Application>Microsoft Office PowerPoint</Application>
  <PresentationFormat>사용자 지정</PresentationFormat>
  <Paragraphs>357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 디자인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notebook</cp:lastModifiedBy>
  <cp:revision>4368</cp:revision>
  <cp:lastPrinted>2014-04-11T08:28:11Z</cp:lastPrinted>
  <dcterms:created xsi:type="dcterms:W3CDTF">2009-10-15T04:17:23Z</dcterms:created>
  <dcterms:modified xsi:type="dcterms:W3CDTF">2022-09-13T12:43:54Z</dcterms:modified>
</cp:coreProperties>
</file>