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72" r:id="rId4"/>
    <p:sldId id="293" r:id="rId5"/>
    <p:sldId id="286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FE0A3D05-F256-41ED-815C-DD84363F6000}">
          <p14:sldIdLst>
            <p14:sldId id="279"/>
            <p14:sldId id="292"/>
            <p14:sldId id="272"/>
            <p14:sldId id="293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2FC7DC-67AD-492F-81C3-F983A44B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67" y="722843"/>
            <a:ext cx="1333500" cy="2790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8A163F-12AD-4A7E-80EA-AE6B4577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2" y="804862"/>
            <a:ext cx="3038475" cy="2809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E04675-6E4D-40BC-9F75-0ADD7810D522}"/>
              </a:ext>
            </a:extLst>
          </p:cNvPr>
          <p:cNvSpPr/>
          <p:nvPr/>
        </p:nvSpPr>
        <p:spPr>
          <a:xfrm>
            <a:off x="304800" y="2342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BANNER_ID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BANNER_NM 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BANNER_IMAGE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BANNER_IMAGE_FILE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BANNER_DC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NTCE_BGNDE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NTCE_ENDDE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LIKN_URL  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POPUP_TRGET_AT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(BANNER_ID)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 COMMENT =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배너관리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71008-783A-4EF2-B3BD-CFF5CE89BD3B}"/>
              </a:ext>
            </a:extLst>
          </p:cNvPr>
          <p:cNvSpPr/>
          <p:nvPr/>
        </p:nvSpPr>
        <p:spPr>
          <a:xfrm>
            <a:off x="432371" y="1405354"/>
            <a:ext cx="357809" cy="3485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6E9279-C8E5-4E45-9847-ED7505469E2C}"/>
              </a:ext>
            </a:extLst>
          </p:cNvPr>
          <p:cNvSpPr/>
          <p:nvPr/>
        </p:nvSpPr>
        <p:spPr>
          <a:xfrm>
            <a:off x="0" y="501217"/>
            <a:ext cx="1211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배너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이하 앞에 내용 </a:t>
            </a:r>
            <a:r>
              <a:rPr lang="ko-KR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전체동일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BANNER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 ~~~)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BANNER_NM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배너명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BANNER_IMAGE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BANNER_IMAGE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배너이미지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BANNER_IMAGE_FILE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BANNER_IMAGE_FILE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배너이미지파일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BANNER_DC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BANNER_DC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배너내용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NTCE_BGNDE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NTCE_BGNDE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게시시작일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NTCE_ENDDE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NTCE_ENDDE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게시종료일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LIKN_URL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LIKN_URL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링크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URL’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POPUP_TRGET_AT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POPUP_TRGET_AT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새창보기여부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USE_AT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LAST_UPDUSR_ID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6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39848" y="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젠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BDF6B3-BA30-499D-94C5-009458DA5E10}"/>
              </a:ext>
            </a:extLst>
          </p:cNvPr>
          <p:cNvSpPr/>
          <p:nvPr/>
        </p:nvSpPr>
        <p:spPr>
          <a:xfrm>
            <a:off x="209550" y="41268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'BANNER_ID'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98E821-D66B-4E39-A809-9EDBB327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55685"/>
            <a:ext cx="5886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D36AD8-57DB-4757-A136-73270CDB6BC6}"/>
              </a:ext>
            </a:extLst>
          </p:cNvPr>
          <p:cNvSpPr txBox="1"/>
          <p:nvPr/>
        </p:nvSpPr>
        <p:spPr>
          <a:xfrm>
            <a:off x="186267" y="127001"/>
            <a:ext cx="287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r>
              <a:rPr lang="ko-KR" altLang="en-US" dirty="0"/>
              <a:t> 배너 경로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D334A-C208-49BD-8DC2-BD1A38FF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728134"/>
            <a:ext cx="5943600" cy="76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5CF123-17EB-4341-BEC2-D548BF17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7" y="2499817"/>
            <a:ext cx="9321801" cy="381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74D96-6E85-436E-A6E9-54C9189B904D}"/>
              </a:ext>
            </a:extLst>
          </p:cNvPr>
          <p:cNvSpPr txBox="1"/>
          <p:nvPr/>
        </p:nvSpPr>
        <p:spPr>
          <a:xfrm>
            <a:off x="186267" y="1955801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FileMngUtil</a:t>
            </a:r>
            <a:r>
              <a:rPr lang="ko-KR" altLang="en-US" dirty="0"/>
              <a:t>에 </a:t>
            </a:r>
            <a:r>
              <a:rPr lang="en-US" altLang="ko-KR" u="sng" dirty="0" err="1"/>
              <a:t>directParseFileInf</a:t>
            </a:r>
            <a:r>
              <a:rPr lang="en-US" altLang="ko-KR" u="sng" dirty="0"/>
              <a:t> </a:t>
            </a:r>
            <a:r>
              <a:rPr lang="ko-KR" altLang="en-US" u="sng" dirty="0"/>
              <a:t>메소드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30849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A4591A-1EBD-45D7-A57A-A040A8D7D9CE}"/>
              </a:ext>
            </a:extLst>
          </p:cNvPr>
          <p:cNvSpPr/>
          <p:nvPr/>
        </p:nvSpPr>
        <p:spPr>
          <a:xfrm>
            <a:off x="106589" y="399534"/>
            <a:ext cx="433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="/asset/rolling.js"&gt;&lt;/script&gt;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6AD8-57DB-4757-A136-73270CDB6BC6}"/>
              </a:ext>
            </a:extLst>
          </p:cNvPr>
          <p:cNvSpPr txBox="1"/>
          <p:nvPr/>
        </p:nvSpPr>
        <p:spPr>
          <a:xfrm>
            <a:off x="186267" y="1270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스크립트 파일</a:t>
            </a:r>
          </a:p>
        </p:txBody>
      </p:sp>
    </p:spTree>
    <p:extLst>
      <p:ext uri="{BB962C8B-B14F-4D97-AF65-F5344CB8AC3E}">
        <p14:creationId xmlns:p14="http://schemas.microsoft.com/office/powerpoint/2010/main" val="34100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26FB6-D2F5-4534-91E8-8DFE3799E026}"/>
              </a:ext>
            </a:extLst>
          </p:cNvPr>
          <p:cNvSpPr/>
          <p:nvPr/>
        </p:nvSpPr>
        <p:spPr>
          <a:xfrm>
            <a:off x="169333" y="684368"/>
            <a:ext cx="817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="/banner/bannerService.do"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="utf-8"/&gt;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0934-A69A-46FC-B108-0D090D2230F0}"/>
              </a:ext>
            </a:extLst>
          </p:cNvPr>
          <p:cNvSpPr txBox="1"/>
          <p:nvPr/>
        </p:nvSpPr>
        <p:spPr>
          <a:xfrm>
            <a:off x="169334" y="237067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메인페이지에</a:t>
            </a:r>
            <a:r>
              <a:rPr lang="ko-KR" altLang="en-US" dirty="0"/>
              <a:t> 배너호출 </a:t>
            </a:r>
            <a:r>
              <a:rPr lang="en-US" altLang="ko-KR" dirty="0"/>
              <a:t>import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2981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484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65</cp:revision>
  <dcterms:created xsi:type="dcterms:W3CDTF">2021-08-31T12:05:11Z</dcterms:created>
  <dcterms:modified xsi:type="dcterms:W3CDTF">2022-11-07T06:54:53Z</dcterms:modified>
</cp:coreProperties>
</file>