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2" r:id="rId3"/>
    <p:sldId id="270" r:id="rId4"/>
    <p:sldId id="266" r:id="rId5"/>
    <p:sldId id="267" r:id="rId6"/>
    <p:sldId id="271" r:id="rId7"/>
    <p:sldId id="269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에디터" id="{1D0B3E3C-92B8-4025-9457-A4D7252D11F3}">
          <p14:sldIdLst>
            <p14:sldId id="268"/>
            <p14:sldId id="272"/>
          </p14:sldIdLst>
        </p14:section>
        <p14:section name="첨부파일" id="{1DFEAC77-68B7-4481-A4AE-AB3613C1C2E9}">
          <p14:sldIdLst>
            <p14:sldId id="270"/>
            <p14:sldId id="266"/>
            <p14:sldId id="267"/>
            <p14:sldId id="271"/>
            <p14:sldId id="269"/>
            <p14:sldId id="273"/>
            <p14:sldId id="274"/>
          </p14:sldIdLst>
        </p14:section>
        <p14:section name="썸네일작업" id="{94CD10E8-5022-43C5-A62E-7771D9EAB6B5}">
          <p14:sldIdLst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F5313B-1C0A-47F4-A4E7-97442384DAA6}"/>
              </a:ext>
            </a:extLst>
          </p:cNvPr>
          <p:cNvSpPr/>
          <p:nvPr/>
        </p:nvSpPr>
        <p:spPr>
          <a:xfrm>
            <a:off x="139958" y="0"/>
            <a:ext cx="12192000" cy="1178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</a:rPr>
              <a:t>&lt;script </a:t>
            </a:r>
            <a:r>
              <a:rPr lang="en-US" altLang="ko-KR" sz="1000" dirty="0" err="1">
                <a:latin typeface="Consolas" panose="020B0609020204030204" pitchFamily="49" charset="0"/>
              </a:rPr>
              <a:t>src</a:t>
            </a:r>
            <a:r>
              <a:rPr lang="en-US" altLang="ko-KR" sz="1000" dirty="0">
                <a:latin typeface="Consolas" panose="020B0609020204030204" pitchFamily="49" charset="0"/>
              </a:rPr>
              <a:t>="https://cdn.tiny.cloud/1/2xpj4d22abg4qy6hhumahoojfub87knrquwrq4mbmjj9saoo/tinymce/6/tinymce.min.js" </a:t>
            </a:r>
            <a:r>
              <a:rPr lang="en-US" altLang="ko-KR" sz="1000" dirty="0" err="1">
                <a:latin typeface="Consolas" panose="020B0609020204030204" pitchFamily="49" charset="0"/>
              </a:rPr>
              <a:t>referrerpolicy</a:t>
            </a:r>
            <a:r>
              <a:rPr lang="en-US" altLang="ko-KR" sz="1000" dirty="0">
                <a:latin typeface="Consolas" panose="020B0609020204030204" pitchFamily="49" charset="0"/>
              </a:rPr>
              <a:t>="origin"&gt;&lt;/script&gt;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$(</a:t>
            </a:r>
            <a:r>
              <a:rPr lang="en-US" altLang="ko-KR" sz="1000" b="1" dirty="0">
                <a:latin typeface="Consolas" panose="020B0609020204030204" pitchFamily="49" charset="0"/>
              </a:rPr>
              <a:t>function(){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var plugins = [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</a:t>
            </a:r>
            <a:r>
              <a:rPr lang="en-US" altLang="ko-KR" sz="1000" dirty="0" err="1">
                <a:latin typeface="Consolas" panose="020B0609020204030204" pitchFamily="49" charset="0"/>
              </a:rPr>
              <a:t>advlist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autolink</a:t>
            </a:r>
            <a:r>
              <a:rPr lang="en-US" altLang="ko-KR" sz="1000" dirty="0">
                <a:latin typeface="Consolas" panose="020B0609020204030204" pitchFamily="49" charset="0"/>
              </a:rPr>
              <a:t>", "lists", "link", "image", "</a:t>
            </a:r>
            <a:r>
              <a:rPr lang="en-US" altLang="ko-KR" sz="1000" dirty="0" err="1">
                <a:latin typeface="Consolas" panose="020B0609020204030204" pitchFamily="49" charset="0"/>
              </a:rPr>
              <a:t>charmap</a:t>
            </a:r>
            <a:r>
              <a:rPr lang="en-US" altLang="ko-KR" sz="1000" dirty="0">
                <a:latin typeface="Consolas" panose="020B0609020204030204" pitchFamily="49" charset="0"/>
              </a:rPr>
              <a:t>", "print", "preview", "anchor",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</a:t>
            </a:r>
            <a:r>
              <a:rPr lang="en-US" altLang="ko-KR" sz="1000" dirty="0" err="1">
                <a:latin typeface="Consolas" panose="020B0609020204030204" pitchFamily="49" charset="0"/>
              </a:rPr>
              <a:t>searchreplace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visualblocks</a:t>
            </a:r>
            <a:r>
              <a:rPr lang="en-US" altLang="ko-KR" sz="1000" dirty="0">
                <a:latin typeface="Consolas" panose="020B0609020204030204" pitchFamily="49" charset="0"/>
              </a:rPr>
              <a:t>", "code", "</a:t>
            </a:r>
            <a:r>
              <a:rPr lang="en-US" altLang="ko-KR" sz="1000" dirty="0" err="1">
                <a:latin typeface="Consolas" panose="020B0609020204030204" pitchFamily="49" charset="0"/>
              </a:rPr>
              <a:t>fullscreen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insertdatetime</a:t>
            </a:r>
            <a:r>
              <a:rPr lang="en-US" altLang="ko-KR" sz="1000" dirty="0">
                <a:latin typeface="Consolas" panose="020B0609020204030204" pitchFamily="49" charset="0"/>
              </a:rPr>
              <a:t>", "media", "table",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"paste", "code", "help", "wordcount", "save"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edit_toolbar</a:t>
            </a:r>
            <a:r>
              <a:rPr lang="en-US" altLang="ko-KR" sz="1000" b="1" dirty="0">
                <a:latin typeface="Consolas" panose="020B0609020204030204" pitchFamily="49" charset="0"/>
              </a:rPr>
              <a:t> = '</a:t>
            </a:r>
            <a:r>
              <a:rPr lang="en-US" altLang="ko-KR" sz="1000" b="1" dirty="0" err="1">
                <a:latin typeface="Consolas" panose="020B0609020204030204" pitchFamily="49" charset="0"/>
              </a:rPr>
              <a:t>formatselect</a:t>
            </a:r>
            <a:r>
              <a:rPr lang="en-US" altLang="ko-KR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latin typeface="Consolas" panose="020B0609020204030204" pitchFamily="49" charset="0"/>
              </a:rPr>
              <a:t>fontselect</a:t>
            </a:r>
            <a:r>
              <a:rPr lang="en-US" altLang="ko-KR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latin typeface="Consolas" panose="020B0609020204030204" pitchFamily="49" charset="0"/>
              </a:rPr>
              <a:t>fontsizeselect</a:t>
            </a:r>
            <a:r>
              <a:rPr lang="en-US" altLang="ko-KR" sz="1000" b="1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forecolor </a:t>
            </a:r>
            <a:r>
              <a:rPr lang="en-US" altLang="ko-KR" sz="1000" dirty="0" err="1">
                <a:latin typeface="Consolas" panose="020B0609020204030204" pitchFamily="49" charset="0"/>
              </a:rPr>
              <a:t>backcolor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bold italic underline strikethrough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</a:t>
            </a:r>
            <a:r>
              <a:rPr lang="en-US" altLang="ko-KR" sz="1000" dirty="0" err="1">
                <a:latin typeface="Consolas" panose="020B0609020204030204" pitchFamily="49" charset="0"/>
              </a:rPr>
              <a:t>alignjustify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alignleft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aligncenter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alignright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</a:t>
            </a:r>
            <a:r>
              <a:rPr lang="en-US" altLang="ko-KR" sz="1000" dirty="0" err="1">
                <a:latin typeface="Consolas" panose="020B0609020204030204" pitchFamily="49" charset="0"/>
              </a:rPr>
              <a:t>bullist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numlist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table </a:t>
            </a:r>
            <a:r>
              <a:rPr lang="en-US" altLang="ko-KR" sz="1000" dirty="0" err="1">
                <a:latin typeface="Consolas" panose="020B0609020204030204" pitchFamily="49" charset="0"/>
              </a:rPr>
              <a:t>tabledelete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link image';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 err="1">
                <a:latin typeface="Consolas" panose="020B0609020204030204" pitchFamily="49" charset="0"/>
              </a:rPr>
              <a:t>tinymce.init</a:t>
            </a:r>
            <a:r>
              <a:rPr lang="en-US" altLang="ko-KR" sz="1000" dirty="0"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language: "</a:t>
            </a:r>
            <a:r>
              <a:rPr lang="en-US" altLang="ko-KR" sz="1000" dirty="0" err="1">
                <a:latin typeface="Consolas" panose="020B0609020204030204" pitchFamily="49" charset="0"/>
              </a:rPr>
              <a:t>ko_KR</a:t>
            </a:r>
            <a:r>
              <a:rPr lang="en-US" altLang="ko-KR" sz="1000" dirty="0">
                <a:latin typeface="Consolas" panose="020B0609020204030204" pitchFamily="49" charset="0"/>
              </a:rPr>
              <a:t>", //</a:t>
            </a:r>
            <a:r>
              <a:rPr lang="ko-KR" altLang="en-US" sz="1000" dirty="0">
                <a:latin typeface="Consolas" panose="020B0609020204030204" pitchFamily="49" charset="0"/>
              </a:rPr>
              <a:t>한글판으로 변경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selector: '#</a:t>
            </a:r>
            <a:r>
              <a:rPr lang="en-US" altLang="ko-KR" sz="1000" dirty="0" err="1">
                <a:latin typeface="Consolas" panose="020B0609020204030204" pitchFamily="49" charset="0"/>
              </a:rPr>
              <a:t>boardCn</a:t>
            </a:r>
            <a:r>
              <a:rPr lang="en-US" altLang="ko-KR" sz="1000" dirty="0">
                <a:latin typeface="Consolas" panose="020B0609020204030204" pitchFamily="49" charset="0"/>
              </a:rPr>
              <a:t>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height: 500,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menubar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false,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plugins: plugins,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toolbar: </a:t>
            </a:r>
            <a:r>
              <a:rPr lang="en-US" altLang="ko-KR" sz="1000" dirty="0" err="1">
                <a:latin typeface="Consolas" panose="020B0609020204030204" pitchFamily="49" charset="0"/>
              </a:rPr>
              <a:t>edit_toolbar</a:t>
            </a:r>
            <a:r>
              <a:rPr lang="en-US" altLang="ko-KR" sz="1000" dirty="0">
                <a:latin typeface="Consolas" panose="020B0609020204030204" pitchFamily="49" charset="0"/>
              </a:rPr>
              <a:t>,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/*** image upload ***/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image_title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true,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 enable automatic uploads of images represented by blob or data URIs*/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automatic_uploads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true,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URL of our upload handler (for more details check: https://www.tiny.cloud/docs/configure/file-image-upload/#images_upload_url)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images_upload_url</a:t>
            </a:r>
            <a:r>
              <a:rPr lang="en-US" altLang="ko-KR" sz="1000" dirty="0">
                <a:latin typeface="Consolas" panose="020B0609020204030204" pitchFamily="49" charset="0"/>
              </a:rPr>
              <a:t>: '</a:t>
            </a:r>
            <a:r>
              <a:rPr lang="en-US" altLang="ko-KR" sz="1000" dirty="0" err="1">
                <a:latin typeface="Consolas" panose="020B0609020204030204" pitchFamily="49" charset="0"/>
              </a:rPr>
              <a:t>postAcceptor.php</a:t>
            </a:r>
            <a:r>
              <a:rPr lang="en-US" altLang="ko-KR" sz="1000" dirty="0">
                <a:latin typeface="Consolas" panose="020B0609020204030204" pitchFamily="49" charset="0"/>
              </a:rPr>
              <a:t>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here we add custom </a:t>
            </a:r>
            <a:r>
              <a:rPr lang="en-US" altLang="ko-KR" sz="1000" dirty="0" err="1">
                <a:latin typeface="Consolas" panose="020B0609020204030204" pitchFamily="49" charset="0"/>
              </a:rPr>
              <a:t>filepicker</a:t>
            </a:r>
            <a:r>
              <a:rPr lang="en-US" altLang="ko-KR" sz="1000" dirty="0">
                <a:latin typeface="Consolas" panose="020B0609020204030204" pitchFamily="49" charset="0"/>
              </a:rPr>
              <a:t> only to Image dialog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file_picker_types</a:t>
            </a:r>
            <a:r>
              <a:rPr lang="en-US" altLang="ko-KR" sz="1000" dirty="0">
                <a:latin typeface="Consolas" panose="020B0609020204030204" pitchFamily="49" charset="0"/>
              </a:rPr>
              <a:t>: 'image',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 and here's our custom image picker*/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file_picker_callback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</a:t>
            </a:r>
            <a:r>
              <a:rPr lang="en-US" altLang="ko-KR" sz="1000" b="1" dirty="0" err="1">
                <a:latin typeface="Consolas" panose="020B0609020204030204" pitchFamily="49" charset="0"/>
              </a:rPr>
              <a:t>cb</a:t>
            </a:r>
            <a:r>
              <a:rPr lang="en-US" altLang="ko-KR" sz="1000" b="1" dirty="0">
                <a:latin typeface="Consolas" panose="020B0609020204030204" pitchFamily="49" charset="0"/>
              </a:rPr>
              <a:t>, value, meta)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input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document.createElement</a:t>
            </a:r>
            <a:r>
              <a:rPr lang="en-US" altLang="ko-KR" sz="1000" b="1" dirty="0">
                <a:latin typeface="Consolas" panose="020B0609020204030204" pitchFamily="49" charset="0"/>
              </a:rPr>
              <a:t>('input');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input.setAttribute</a:t>
            </a:r>
            <a:r>
              <a:rPr lang="en-US" altLang="ko-KR" sz="1000" dirty="0">
                <a:latin typeface="Consolas" panose="020B0609020204030204" pitchFamily="49" charset="0"/>
              </a:rPr>
              <a:t>('type', 'file');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input.setAttribute</a:t>
            </a:r>
            <a:r>
              <a:rPr lang="en-US" altLang="ko-KR" sz="1000" dirty="0">
                <a:latin typeface="Consolas" panose="020B0609020204030204" pitchFamily="49" charset="0"/>
              </a:rPr>
              <a:t>('accept', 'image/*');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Note: In modern browsers input[type="file"] is functional without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even adding it to the DOM, but that might not be the case in some older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or quirky browsers like IE, so you might want to add it to the DOM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just in case, and visually hide it. And do not forget do remove it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once you do not need it anymore.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input.onchange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()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file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this.files</a:t>
            </a:r>
            <a:r>
              <a:rPr lang="en-US" altLang="ko-KR" sz="1000" b="1" dirty="0">
                <a:latin typeface="Consolas" panose="020B0609020204030204" pitchFamily="49" charset="0"/>
              </a:rPr>
              <a:t>[0];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reader = new </a:t>
            </a:r>
            <a:r>
              <a:rPr lang="en-US" altLang="ko-KR" sz="1000" b="1" dirty="0" err="1">
                <a:latin typeface="Consolas" panose="020B0609020204030204" pitchFamily="49" charset="0"/>
              </a:rPr>
              <a:t>FileReader</a:t>
            </a:r>
            <a:r>
              <a:rPr lang="en-US" altLang="ko-KR" sz="1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reader.onload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() {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Note: Now we need to register the blob in </a:t>
            </a:r>
            <a:r>
              <a:rPr lang="en-US" altLang="ko-KR" sz="1000" dirty="0" err="1">
                <a:latin typeface="Consolas" panose="020B0609020204030204" pitchFamily="49" charset="0"/>
              </a:rPr>
              <a:t>TinyMCEs</a:t>
            </a:r>
            <a:r>
              <a:rPr lang="en-US" altLang="ko-KR" sz="1000" dirty="0">
                <a:latin typeface="Consolas" panose="020B0609020204030204" pitchFamily="49" charset="0"/>
              </a:rPr>
              <a:t> image blob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registry. In the next release this part hopefully won't be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necessary, as we are looking to handle it internally.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id = '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blobid</a:t>
            </a:r>
            <a:r>
              <a:rPr lang="en-US" altLang="ko-KR" sz="1000" b="1" dirty="0">
                <a:latin typeface="Consolas" panose="020B0609020204030204" pitchFamily="49" charset="0"/>
              </a:rPr>
              <a:t>' + (new Date()).</a:t>
            </a:r>
            <a:r>
              <a:rPr lang="en-US" altLang="ko-KR" sz="1000" b="1" dirty="0" err="1">
                <a:latin typeface="Consolas" panose="020B0609020204030204" pitchFamily="49" charset="0"/>
              </a:rPr>
              <a:t>getTime</a:t>
            </a:r>
            <a:r>
              <a:rPr lang="en-US" altLang="ko-KR" sz="1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blobCache</a:t>
            </a:r>
            <a:r>
              <a:rPr lang="en-US" altLang="ko-KR" sz="1000" b="1" dirty="0">
                <a:latin typeface="Consolas" panose="020B0609020204030204" pitchFamily="49" charset="0"/>
              </a:rPr>
              <a:t> =  </a:t>
            </a:r>
            <a:r>
              <a:rPr lang="en-US" altLang="ko-KR" sz="1000" b="1" dirty="0" err="1">
                <a:latin typeface="Consolas" panose="020B0609020204030204" pitchFamily="49" charset="0"/>
              </a:rPr>
              <a:t>tinymce.activeEditor.editorUpload.blobCache</a:t>
            </a:r>
            <a:r>
              <a:rPr lang="en-US" altLang="ko-KR" sz="1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base64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reader.result.split</a:t>
            </a:r>
            <a:r>
              <a:rPr lang="en-US" altLang="ko-KR" sz="1000" b="1" dirty="0">
                <a:latin typeface="Consolas" panose="020B0609020204030204" pitchFamily="49" charset="0"/>
              </a:rPr>
              <a:t>(',')[1];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blobInfo</a:t>
            </a:r>
            <a:r>
              <a:rPr lang="en-US" altLang="ko-KR" sz="1000" b="1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blobCache.create</a:t>
            </a:r>
            <a:r>
              <a:rPr lang="en-US" altLang="ko-KR" sz="1000" b="1" dirty="0">
                <a:latin typeface="Consolas" panose="020B0609020204030204" pitchFamily="49" charset="0"/>
              </a:rPr>
              <a:t>(id, file, base64);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blobCache.add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blobInfo</a:t>
            </a:r>
            <a:r>
              <a:rPr lang="en-US" altLang="ko-KR" sz="1000" dirty="0">
                <a:latin typeface="Consolas" panose="020B0609020204030204" pitchFamily="49" charset="0"/>
              </a:rPr>
              <a:t>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/* call the callback and populate the Title field with the file name 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cb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blobInfo.blobUri</a:t>
            </a:r>
            <a:r>
              <a:rPr lang="en-US" altLang="ko-KR" sz="1000" dirty="0">
                <a:latin typeface="Consolas" panose="020B0609020204030204" pitchFamily="49" charset="0"/>
              </a:rPr>
              <a:t>(), { title: file.name });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reader.readAsDataURL</a:t>
            </a:r>
            <a:r>
              <a:rPr lang="en-US" altLang="ko-KR" sz="1000" dirty="0">
                <a:latin typeface="Consolas" panose="020B0609020204030204" pitchFamily="49" charset="0"/>
              </a:rPr>
              <a:t>(file);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input.click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/*** image upload ***/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content_style</a:t>
            </a:r>
            <a:r>
              <a:rPr lang="en-US" altLang="ko-KR" sz="1000" dirty="0">
                <a:latin typeface="Consolas" panose="020B0609020204030204" pitchFamily="49" charset="0"/>
              </a:rPr>
              <a:t>: 'body { </a:t>
            </a:r>
            <a:r>
              <a:rPr lang="en-US" altLang="ko-KR" sz="1000" dirty="0" err="1">
                <a:latin typeface="Consolas" panose="020B0609020204030204" pitchFamily="49" charset="0"/>
              </a:rPr>
              <a:t>font-family:Helvetica,Arial,sans-serif</a:t>
            </a:r>
            <a:r>
              <a:rPr lang="en-US" altLang="ko-KR" sz="1000" dirty="0">
                <a:latin typeface="Consolas" panose="020B0609020204030204" pitchFamily="49" charset="0"/>
              </a:rPr>
              <a:t>; font-size:14px }'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&lt;/script&gt;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6459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6EDF1F-CFE8-4431-A8E5-382894D91AFB}"/>
              </a:ext>
            </a:extLst>
          </p:cNvPr>
          <p:cNvSpPr/>
          <p:nvPr/>
        </p:nvSpPr>
        <p:spPr>
          <a:xfrm>
            <a:off x="361594" y="361175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pom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3C9D19-9F8A-427F-8E76-86DCB6B42691}"/>
              </a:ext>
            </a:extLst>
          </p:cNvPr>
          <p:cNvSpPr/>
          <p:nvPr/>
        </p:nvSpPr>
        <p:spPr>
          <a:xfrm>
            <a:off x="-1569843" y="1013747"/>
            <a:ext cx="96314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&lt;!-- </a:t>
            </a:r>
            <a:r>
              <a:rPr lang="ko-KR" altLang="en-US" dirty="0"/>
              <a:t>썸네일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&lt;dependency&gt;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net.coobird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thumbnailator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&lt;version&gt;0.4.2&lt;/version&gt;</a:t>
            </a:r>
          </a:p>
          <a:p>
            <a:r>
              <a:rPr lang="en-US" altLang="ko-KR" dirty="0"/>
              <a:t>		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89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3151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EgovImageProcessController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905069"/>
            <a:ext cx="572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/cmm/fms/getThumbImage.do </a:t>
            </a:r>
            <a:r>
              <a:rPr lang="ko-KR" altLang="en-US" dirty="0" err="1"/>
              <a:t>어노테이션</a:t>
            </a:r>
            <a:r>
              <a:rPr lang="ko-KR" altLang="en-US" dirty="0"/>
              <a:t> 관련 추가</a:t>
            </a:r>
          </a:p>
        </p:txBody>
      </p:sp>
    </p:spTree>
    <p:extLst>
      <p:ext uri="{BB962C8B-B14F-4D97-AF65-F5344CB8AC3E}">
        <p14:creationId xmlns:p14="http://schemas.microsoft.com/office/powerpoint/2010/main" val="252879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26EDCA4-F65B-4D96-A339-7DF8FC6A14DB}"/>
              </a:ext>
            </a:extLst>
          </p:cNvPr>
          <p:cNvSpPr/>
          <p:nvPr/>
        </p:nvSpPr>
        <p:spPr>
          <a:xfrm>
            <a:off x="223935" y="1720840"/>
            <a:ext cx="11364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, (SELECT </a:t>
            </a:r>
          </a:p>
          <a:p>
            <a:r>
              <a:rPr lang="en-US" altLang="ko-KR" dirty="0"/>
              <a:t>					CONCAT(X.STRE_FILE_NM, '.', X.FILE_EXTSN) </a:t>
            </a:r>
          </a:p>
          <a:p>
            <a:r>
              <a:rPr lang="en-US" altLang="ko-KR" dirty="0"/>
              <a:t>				FROM LETTNFILEDETAIL X </a:t>
            </a:r>
          </a:p>
          <a:p>
            <a:r>
              <a:rPr lang="en-US" altLang="ko-KR" dirty="0"/>
              <a:t>				WHERE X.ATCH_FILE_ID = A.ATCH_FILE_ID </a:t>
            </a:r>
          </a:p>
          <a:p>
            <a:r>
              <a:rPr lang="en-US" altLang="ko-KR" dirty="0"/>
              <a:t>					AND UPPER(FILE_EXTSN) IN ('GIF','JPG','JPEG','BMP','PNG')</a:t>
            </a:r>
          </a:p>
          <a:p>
            <a:r>
              <a:rPr lang="en-US" altLang="ko-KR" dirty="0"/>
              <a:t>				ORDER BY FILE_SN</a:t>
            </a:r>
          </a:p>
          <a:p>
            <a:r>
              <a:rPr lang="en-US" altLang="ko-KR" dirty="0"/>
              <a:t>				LIMIT 1</a:t>
            </a:r>
          </a:p>
          <a:p>
            <a:r>
              <a:rPr lang="en-US" altLang="ko-KR" dirty="0"/>
              <a:t>			) AS ATCH_FILE_NM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Board_SQL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29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4873EA-82C5-448C-9B44-D1C4DE920BBF}"/>
              </a:ext>
            </a:extLst>
          </p:cNvPr>
          <p:cNvSpPr/>
          <p:nvPr/>
        </p:nvSpPr>
        <p:spPr>
          <a:xfrm>
            <a:off x="130628" y="457401"/>
            <a:ext cx="7903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function </a:t>
            </a:r>
            <a:r>
              <a:rPr lang="en-US" altLang="ko-KR" b="1" dirty="0" err="1"/>
              <a:t>regist</a:t>
            </a:r>
            <a:r>
              <a:rPr lang="en-US" altLang="ko-KR" b="1" dirty="0"/>
              <a:t>()</a:t>
            </a:r>
            <a:r>
              <a:rPr lang="ko-KR" altLang="en-US" b="1" dirty="0"/>
              <a:t>에 추가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에디터 내용 저장</a:t>
            </a:r>
          </a:p>
          <a:p>
            <a:r>
              <a:rPr lang="en-US" altLang="ko-KR" dirty="0"/>
              <a:t>$("#</a:t>
            </a:r>
            <a:r>
              <a:rPr lang="en-US" altLang="ko-KR" dirty="0" err="1"/>
              <a:t>boardCn</a:t>
            </a:r>
            <a:r>
              <a:rPr lang="en-US" altLang="ko-KR" dirty="0"/>
              <a:t>").</a:t>
            </a:r>
            <a:r>
              <a:rPr lang="en-US" altLang="ko-KR" dirty="0" err="1"/>
              <a:t>val</a:t>
            </a:r>
            <a:r>
              <a:rPr lang="en-US" altLang="ko-KR" dirty="0"/>
              <a:t>(</a:t>
            </a:r>
            <a:r>
              <a:rPr lang="en-US" altLang="ko-KR" dirty="0" err="1"/>
              <a:t>tinymce.activeEditor.getContent</a:t>
            </a:r>
            <a:r>
              <a:rPr lang="en-US" altLang="ko-KR" dirty="0"/>
              <a:t>());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16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207F82-5A63-4957-9128-BBE219CB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13" y="405105"/>
            <a:ext cx="6296025" cy="1905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68E601-4CA8-4F1D-B3D9-FC56006AF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164" y="3281751"/>
            <a:ext cx="5295900" cy="20859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4A912-36E0-4FFE-A943-DD202177CE2F}"/>
              </a:ext>
            </a:extLst>
          </p:cNvPr>
          <p:cNvSpPr txBox="1"/>
          <p:nvPr/>
        </p:nvSpPr>
        <p:spPr>
          <a:xfrm>
            <a:off x="5125863" y="242659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551AA-A2F8-463F-A6FD-6302F861C220}"/>
              </a:ext>
            </a:extLst>
          </p:cNvPr>
          <p:cNvSpPr txBox="1"/>
          <p:nvPr/>
        </p:nvSpPr>
        <p:spPr>
          <a:xfrm>
            <a:off x="5125863" y="548421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8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E3AED8-141A-4F5D-B614-5101C9D2E612}"/>
              </a:ext>
            </a:extLst>
          </p:cNvPr>
          <p:cNvSpPr/>
          <p:nvPr/>
        </p:nvSpPr>
        <p:spPr>
          <a:xfrm>
            <a:off x="238983" y="233912"/>
            <a:ext cx="204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globals.properties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4BDC83-1C0E-4E71-BD87-0A56E66FDD7C}"/>
              </a:ext>
            </a:extLst>
          </p:cNvPr>
          <p:cNvSpPr/>
          <p:nvPr/>
        </p:nvSpPr>
        <p:spPr>
          <a:xfrm>
            <a:off x="196241" y="999012"/>
            <a:ext cx="11995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file</a:t>
            </a:r>
            <a:r>
              <a:rPr lang="ko-KR" altLang="en-US" dirty="0"/>
              <a:t>경로</a:t>
            </a:r>
            <a:r>
              <a:rPr lang="en-US" altLang="ko-KR" dirty="0"/>
              <a:t>(</a:t>
            </a:r>
            <a:r>
              <a:rPr lang="ko-KR" altLang="en-US" dirty="0"/>
              <a:t>내 워크스페이스 경로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err="1"/>
              <a:t>Globals.File</a:t>
            </a:r>
            <a:r>
              <a:rPr lang="en-US" altLang="ko-KR" dirty="0"/>
              <a:t> = D:/JAVA_PROJECTS/kopo/school20221/workspace/.metadata/.plugins/org.eclipse.wst.server.core/tmp0/wtpwebapps/homepage2022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550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5CB779-7041-4485-81F9-F11CCE3E3DFD}"/>
              </a:ext>
            </a:extLst>
          </p:cNvPr>
          <p:cNvSpPr/>
          <p:nvPr/>
        </p:nvSpPr>
        <p:spPr>
          <a:xfrm>
            <a:off x="237715" y="277200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6BCDE-1433-49A2-9DD3-6B1556D24A64}"/>
              </a:ext>
            </a:extLst>
          </p:cNvPr>
          <p:cNvSpPr/>
          <p:nvPr/>
        </p:nvSpPr>
        <p:spPr>
          <a:xfrm>
            <a:off x="237715" y="1379672"/>
            <a:ext cx="10528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&lt;entry key="</a:t>
            </a:r>
            <a:r>
              <a:rPr lang="en-US" altLang="ko-KR" dirty="0" err="1">
                <a:latin typeface="Consolas" panose="020B0609020204030204" pitchFamily="49" charset="0"/>
              </a:rPr>
              <a:t>board.fileStorePath</a:t>
            </a:r>
            <a:r>
              <a:rPr lang="en-US" altLang="ko-KR" dirty="0">
                <a:latin typeface="Consolas" panose="020B0609020204030204" pitchFamily="49" charset="0"/>
              </a:rPr>
              <a:t>" value="${</a:t>
            </a:r>
            <a:r>
              <a:rPr lang="en-US" altLang="ko-KR" dirty="0" err="1">
                <a:latin typeface="Consolas" panose="020B0609020204030204" pitchFamily="49" charset="0"/>
              </a:rPr>
              <a:t>Globals.File</a:t>
            </a:r>
            <a:r>
              <a:rPr lang="en-US" altLang="ko-KR" dirty="0">
                <a:latin typeface="Consolas" panose="020B0609020204030204" pitchFamily="49" charset="0"/>
              </a:rPr>
              <a:t>}/upload/board"/&gt;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photoThumbWidth</a:t>
            </a:r>
            <a:r>
              <a:rPr lang="en-US" altLang="ko-KR" dirty="0"/>
              <a:t>" value="200"/&gt;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photoThumbHeight</a:t>
            </a:r>
            <a:r>
              <a:rPr lang="en-US" altLang="ko-KR" dirty="0"/>
              <a:t>" value="140"/&gt;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BF5A9D4-B2E1-4CA3-8D3A-A2AD0863BB46}"/>
              </a:ext>
            </a:extLst>
          </p:cNvPr>
          <p:cNvSpPr/>
          <p:nvPr/>
        </p:nvSpPr>
        <p:spPr>
          <a:xfrm>
            <a:off x="298580" y="950464"/>
            <a:ext cx="9825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&lt;input type="hidden" name="</a:t>
            </a:r>
            <a:r>
              <a:rPr lang="en-US" altLang="ko-KR" dirty="0" err="1"/>
              <a:t>returnUrl</a:t>
            </a:r>
            <a:r>
              <a:rPr lang="en-US" altLang="ko-KR" dirty="0"/>
              <a:t>" value="/board/boardRegist.do"/&gt;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B63EC9-D677-400D-B2B7-5A5F9ADF3E14}"/>
              </a:ext>
            </a:extLst>
          </p:cNvPr>
          <p:cNvSpPr/>
          <p:nvPr/>
        </p:nvSpPr>
        <p:spPr>
          <a:xfrm>
            <a:off x="298580" y="249207"/>
            <a:ext cx="1424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BoardRegist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67B3EE-2343-499C-A231-99AAD113BA53}"/>
              </a:ext>
            </a:extLst>
          </p:cNvPr>
          <p:cNvSpPr/>
          <p:nvPr/>
        </p:nvSpPr>
        <p:spPr>
          <a:xfrm>
            <a:off x="-2463282" y="1651721"/>
            <a:ext cx="132214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	3. &lt;</a:t>
            </a:r>
            <a:r>
              <a:rPr lang="en-US" altLang="ko-KR" dirty="0" err="1"/>
              <a:t>c:if</a:t>
            </a:r>
            <a:r>
              <a:rPr lang="en-US" altLang="ko-KR" dirty="0"/>
              <a:t> test="${not empty </a:t>
            </a:r>
            <a:r>
              <a:rPr lang="en-US" altLang="ko-KR" dirty="0" err="1"/>
              <a:t>result.atchFileId</a:t>
            </a:r>
            <a:r>
              <a:rPr lang="en-US" altLang="ko-KR" dirty="0"/>
              <a:t>}"&gt;</a:t>
            </a:r>
          </a:p>
          <a:p>
            <a:r>
              <a:rPr lang="en-US" altLang="ko-KR" dirty="0"/>
              <a:t>			            &lt;tr&gt;</a:t>
            </a:r>
          </a:p>
          <a:p>
            <a:r>
              <a:rPr lang="en-US" altLang="ko-KR" dirty="0"/>
              <a:t>			                &lt;</a:t>
            </a:r>
            <a:r>
              <a:rPr lang="en-US" altLang="ko-KR" dirty="0" err="1"/>
              <a:t>th</a:t>
            </a:r>
            <a:r>
              <a:rPr lang="en-US" altLang="ko-KR" dirty="0"/>
              <a:t> scope="row"&gt;</a:t>
            </a:r>
            <a:r>
              <a:rPr lang="ko-KR" altLang="en-US" dirty="0"/>
              <a:t>기존 첨부파일목록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	                &lt;td&gt;</a:t>
            </a:r>
          </a:p>
          <a:p>
            <a:r>
              <a:rPr lang="en-US" altLang="ko-KR" dirty="0"/>
              <a:t>			                	&lt;</a:t>
            </a:r>
            <a:r>
              <a:rPr lang="en-US" altLang="ko-KR" dirty="0" err="1"/>
              <a:t>c:import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="/</a:t>
            </a:r>
            <a:r>
              <a:rPr lang="en-US" altLang="ko-KR" dirty="0" err="1"/>
              <a:t>cmm</a:t>
            </a:r>
            <a:r>
              <a:rPr lang="en-US" altLang="ko-KR" dirty="0"/>
              <a:t>/</a:t>
            </a:r>
            <a:r>
              <a:rPr lang="en-US" altLang="ko-KR" dirty="0" err="1"/>
              <a:t>fms</a:t>
            </a:r>
            <a:r>
              <a:rPr lang="en-US" altLang="ko-KR" dirty="0"/>
              <a:t>/selectFileInfsForUpdate.do" </a:t>
            </a:r>
            <a:r>
              <a:rPr lang="en-US" altLang="ko-KR" dirty="0" err="1"/>
              <a:t>charEncoding</a:t>
            </a:r>
            <a:r>
              <a:rPr lang="en-US" altLang="ko-KR" dirty="0"/>
              <a:t>="utf-8"&gt;</a:t>
            </a:r>
          </a:p>
          <a:p>
            <a:r>
              <a:rPr lang="en-US" altLang="ko-KR" dirty="0"/>
              <a:t>				                    &lt;</a:t>
            </a:r>
            <a:r>
              <a:rPr lang="en-US" altLang="ko-KR" dirty="0" err="1"/>
              <a:t>c:param</a:t>
            </a:r>
            <a:r>
              <a:rPr lang="en-US" altLang="ko-KR" dirty="0"/>
              <a:t> name="</a:t>
            </a:r>
            <a:r>
              <a:rPr lang="en-US" altLang="ko-KR" dirty="0" err="1"/>
              <a:t>param_atchFileId</a:t>
            </a:r>
            <a:r>
              <a:rPr lang="en-US" altLang="ko-KR" dirty="0"/>
              <a:t>" value="${</a:t>
            </a:r>
            <a:r>
              <a:rPr lang="en-US" altLang="ko-KR" dirty="0" err="1"/>
              <a:t>result.atchFileId</a:t>
            </a:r>
            <a:r>
              <a:rPr lang="en-US" altLang="ko-KR" dirty="0"/>
              <a:t>}" /&gt;</a:t>
            </a:r>
          </a:p>
          <a:p>
            <a:r>
              <a:rPr lang="en-US" altLang="ko-KR" dirty="0"/>
              <a:t>				                &lt;/</a:t>
            </a:r>
            <a:r>
              <a:rPr lang="en-US" altLang="ko-KR" dirty="0" err="1"/>
              <a:t>c:import</a:t>
            </a:r>
            <a:r>
              <a:rPr lang="en-US" altLang="ko-KR" dirty="0"/>
              <a:t>&gt;    </a:t>
            </a:r>
          </a:p>
          <a:p>
            <a:r>
              <a:rPr lang="en-US" altLang="ko-KR" dirty="0"/>
              <a:t>			                &lt;/td&gt;</a:t>
            </a:r>
          </a:p>
          <a:p>
            <a:r>
              <a:rPr lang="en-US" altLang="ko-KR" dirty="0"/>
              <a:t>			            &lt;/tr&gt;</a:t>
            </a:r>
          </a:p>
          <a:p>
            <a:r>
              <a:rPr lang="en-US" altLang="ko-KR" dirty="0"/>
              <a:t>		            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        &lt;tr&gt;</a:t>
            </a:r>
          </a:p>
          <a:p>
            <a:r>
              <a:rPr lang="en-US" altLang="ko-KR" dirty="0"/>
              <a:t>		                &lt;</a:t>
            </a:r>
            <a:r>
              <a:rPr lang="en-US" altLang="ko-KR" dirty="0" err="1"/>
              <a:t>th</a:t>
            </a:r>
            <a:r>
              <a:rPr lang="en-US" altLang="ko-KR" dirty="0"/>
              <a:t> scope="row"&gt;</a:t>
            </a:r>
            <a:r>
              <a:rPr lang="ko-KR" altLang="en-US" dirty="0"/>
              <a:t>파일첨부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            &lt;td&gt;</a:t>
            </a:r>
          </a:p>
          <a:p>
            <a:r>
              <a:rPr lang="en-US" altLang="ko-KR" dirty="0"/>
              <a:t>		                    &lt;input type="file" name="file_1"/&gt;&lt;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		                    &lt;input type="file" name="file_2"/&gt;</a:t>
            </a:r>
          </a:p>
          <a:p>
            <a:r>
              <a:rPr lang="en-US" altLang="ko-KR" dirty="0"/>
              <a:t>		                &lt;/td&gt;</a:t>
            </a:r>
          </a:p>
          <a:p>
            <a:r>
              <a:rPr lang="en-US" altLang="ko-KR" dirty="0"/>
              <a:t>		            &lt;/tr&gt;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F3CF44-6D15-4488-BBB2-37F0A4D311F3}"/>
              </a:ext>
            </a:extLst>
          </p:cNvPr>
          <p:cNvSpPr/>
          <p:nvPr/>
        </p:nvSpPr>
        <p:spPr>
          <a:xfrm>
            <a:off x="314132" y="621216"/>
            <a:ext cx="14101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&lt;form action="${</a:t>
            </a:r>
            <a:r>
              <a:rPr lang="en-US" altLang="ko-KR" dirty="0" err="1"/>
              <a:t>actionUrl</a:t>
            </a:r>
            <a:r>
              <a:rPr lang="en-US" altLang="ko-KR" dirty="0"/>
              <a:t>}" </a:t>
            </a:r>
            <a:r>
              <a:rPr lang="en-US" altLang="ko-KR" dirty="0">
                <a:solidFill>
                  <a:srgbClr val="FF0000"/>
                </a:solidFill>
              </a:rPr>
              <a:t>method="post"</a:t>
            </a:r>
            <a:r>
              <a:rPr lang="en-US" altLang="ko-KR" dirty="0"/>
              <a:t> …. </a:t>
            </a:r>
            <a:r>
              <a:rPr lang="en-US" altLang="ko-KR" dirty="0" err="1">
                <a:solidFill>
                  <a:srgbClr val="FF0000"/>
                </a:solidFill>
              </a:rPr>
              <a:t>enctype</a:t>
            </a:r>
            <a:r>
              <a:rPr lang="en-US" altLang="ko-KR" dirty="0">
                <a:solidFill>
                  <a:srgbClr val="FF0000"/>
                </a:solidFill>
              </a:rPr>
              <a:t>="multipart/form-data"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74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6A3E54-CA61-4F80-BACB-E27996444F5B}"/>
              </a:ext>
            </a:extLst>
          </p:cNvPr>
          <p:cNvSpPr/>
          <p:nvPr/>
        </p:nvSpPr>
        <p:spPr>
          <a:xfrm>
            <a:off x="220825" y="54429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1. @Resource(name = "</a:t>
            </a:r>
            <a:r>
              <a:rPr lang="en-US" altLang="ko-KR" dirty="0" err="1"/>
              <a:t>EgovFileMngService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EgovFileMngService</a:t>
            </a:r>
            <a:r>
              <a:rPr lang="en-US" altLang="ko-KR" dirty="0"/>
              <a:t> </a:t>
            </a:r>
            <a:r>
              <a:rPr lang="en-US" altLang="ko-KR" dirty="0" err="1"/>
              <a:t>fileMngService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    @Resource(name = "</a:t>
            </a:r>
            <a:r>
              <a:rPr lang="en-US" altLang="ko-KR" dirty="0" err="1"/>
              <a:t>fileMngUtil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FileMngUtil</a:t>
            </a:r>
            <a:r>
              <a:rPr lang="en-US" altLang="ko-KR" dirty="0"/>
              <a:t> </a:t>
            </a:r>
            <a:r>
              <a:rPr lang="en-US" altLang="ko-KR" dirty="0" err="1"/>
              <a:t>fileUtil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109BCF-AF63-47D8-9EA8-1967F7EF1E2D}"/>
              </a:ext>
            </a:extLst>
          </p:cNvPr>
          <p:cNvSpPr/>
          <p:nvPr/>
        </p:nvSpPr>
        <p:spPr>
          <a:xfrm>
            <a:off x="220825" y="0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9DD6B-A161-42D4-B070-1C20656BEB7C}"/>
              </a:ext>
            </a:extLst>
          </p:cNvPr>
          <p:cNvSpPr/>
          <p:nvPr/>
        </p:nvSpPr>
        <p:spPr>
          <a:xfrm>
            <a:off x="286140" y="3429000"/>
            <a:ext cx="113864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등록 부분</a:t>
            </a:r>
            <a:endParaRPr lang="en-US" altLang="ko-KR" dirty="0"/>
          </a:p>
          <a:p>
            <a:r>
              <a:rPr lang="en-US" altLang="ko-KR" dirty="0"/>
              <a:t>List&lt;</a:t>
            </a:r>
            <a:r>
              <a:rPr lang="en-US" altLang="ko-KR" dirty="0" err="1"/>
              <a:t>FileVO</a:t>
            </a:r>
            <a:r>
              <a:rPr lang="en-US" altLang="ko-KR" dirty="0"/>
              <a:t>&gt; result = null;</a:t>
            </a:r>
          </a:p>
          <a:p>
            <a:r>
              <a:rPr lang="en-US" altLang="ko-KR" dirty="0"/>
              <a:t>    String </a:t>
            </a:r>
            <a:r>
              <a:rPr lang="en-US" altLang="ko-KR" dirty="0" err="1"/>
              <a:t>atchFileId</a:t>
            </a:r>
            <a:r>
              <a:rPr lang="en-US" altLang="ko-KR" dirty="0"/>
              <a:t> = "";</a:t>
            </a:r>
          </a:p>
          <a:p>
            <a:r>
              <a:rPr lang="en-US" altLang="ko-KR" dirty="0"/>
              <a:t>final Map&lt;String, </a:t>
            </a:r>
            <a:r>
              <a:rPr lang="en-US" altLang="ko-KR" dirty="0" err="1"/>
              <a:t>MultipartFile</a:t>
            </a:r>
            <a:r>
              <a:rPr lang="en-US" altLang="ko-KR" dirty="0"/>
              <a:t>&gt; files = </a:t>
            </a:r>
            <a:r>
              <a:rPr lang="en-US" altLang="ko-KR" dirty="0" err="1"/>
              <a:t>multiRequest.getFileMap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    if(!</a:t>
            </a:r>
            <a:r>
              <a:rPr lang="en-US" altLang="ko-KR" dirty="0" err="1"/>
              <a:t>files.isEmpty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0, "",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fileMngService.insertFileInfs</a:t>
            </a:r>
            <a:r>
              <a:rPr lang="en-US" altLang="ko-KR" dirty="0"/>
              <a:t>(result);</a:t>
            </a:r>
          </a:p>
          <a:p>
            <a:r>
              <a:rPr lang="en-US" altLang="ko-KR" dirty="0"/>
              <a:t>	    }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searchVO.setAtchFileId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1DC8E0-F5F7-4F62-AE81-527A125E8CB8}"/>
              </a:ext>
            </a:extLst>
          </p:cNvPr>
          <p:cNvSpPr/>
          <p:nvPr/>
        </p:nvSpPr>
        <p:spPr>
          <a:xfrm>
            <a:off x="286140" y="2828836"/>
            <a:ext cx="9893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public String insert(</a:t>
            </a:r>
            <a:r>
              <a:rPr lang="en-US" altLang="ko-KR" dirty="0">
                <a:solidFill>
                  <a:srgbClr val="FF0000"/>
                </a:solidFill>
              </a:rPr>
              <a:t>final </a:t>
            </a:r>
            <a:r>
              <a:rPr lang="en-US" altLang="ko-KR" dirty="0" err="1">
                <a:solidFill>
                  <a:srgbClr val="FF0000"/>
                </a:solidFill>
              </a:rPr>
              <a:t>MultipartHttpServletRequest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multiRequest</a:t>
            </a:r>
            <a:r>
              <a:rPr lang="en-US" altLang="ko-KR" dirty="0"/>
              <a:t>,….) throws Exception{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43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07A52B-A8F8-46B2-908D-F0148376AC9D}"/>
              </a:ext>
            </a:extLst>
          </p:cNvPr>
          <p:cNvSpPr/>
          <p:nvPr/>
        </p:nvSpPr>
        <p:spPr>
          <a:xfrm>
            <a:off x="-1278295" y="629474"/>
            <a:ext cx="139772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</a:t>
            </a:r>
            <a:r>
              <a:rPr lang="ko-KR" altLang="en-US" dirty="0"/>
              <a:t>업데이트 부분</a:t>
            </a:r>
            <a:endParaRPr lang="en-US" altLang="ko-KR" dirty="0"/>
          </a:p>
          <a:p>
            <a:r>
              <a:rPr lang="en-US" altLang="ko-KR" dirty="0"/>
              <a:t>		String 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searchVO.getAtchFileId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final Map&lt;String, </a:t>
            </a:r>
            <a:r>
              <a:rPr lang="en-US" altLang="ko-KR" dirty="0" err="1"/>
              <a:t>MultipartFile</a:t>
            </a:r>
            <a:r>
              <a:rPr lang="en-US" altLang="ko-KR" dirty="0"/>
              <a:t>&gt; files = </a:t>
            </a:r>
            <a:r>
              <a:rPr lang="en-US" altLang="ko-KR" dirty="0" err="1"/>
              <a:t>multiRequest.getFileMap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    if(!</a:t>
            </a:r>
            <a:r>
              <a:rPr lang="en-US" altLang="ko-KR" dirty="0" err="1"/>
              <a:t>files.isEmpty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if(</a:t>
            </a:r>
            <a:r>
              <a:rPr lang="en-US" altLang="ko-KR" dirty="0" err="1"/>
              <a:t>EgovStringUtil.isEmpty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)) {</a:t>
            </a:r>
          </a:p>
          <a:p>
            <a:r>
              <a:rPr lang="en-US" altLang="ko-KR" dirty="0"/>
              <a:t>			    List&lt;</a:t>
            </a:r>
            <a:r>
              <a:rPr lang="en-US" altLang="ko-KR" dirty="0" err="1"/>
              <a:t>FileVO</a:t>
            </a:r>
            <a:r>
              <a:rPr lang="en-US" altLang="ko-KR" dirty="0"/>
              <a:t>&gt; 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0, "",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fileMngService.insertFileInfs</a:t>
            </a:r>
            <a:r>
              <a:rPr lang="en-US" altLang="ko-KR" dirty="0"/>
              <a:t>(result);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searchVO.setAtchFileId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}else {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FileVO</a:t>
            </a:r>
            <a:r>
              <a:rPr lang="en-US" altLang="ko-KR" dirty="0"/>
              <a:t> </a:t>
            </a:r>
            <a:r>
              <a:rPr lang="en-US" altLang="ko-KR" dirty="0" err="1"/>
              <a:t>fvo</a:t>
            </a:r>
            <a:r>
              <a:rPr lang="en-US" altLang="ko-KR" dirty="0"/>
              <a:t> = new </a:t>
            </a:r>
            <a:r>
              <a:rPr lang="en-US" altLang="ko-KR" dirty="0" err="1"/>
              <a:t>FileVO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    int </a:t>
            </a:r>
            <a:r>
              <a:rPr lang="en-US" altLang="ko-KR" dirty="0" err="1"/>
              <a:t>cnt</a:t>
            </a:r>
            <a:r>
              <a:rPr lang="en-US" altLang="ko-KR" dirty="0"/>
              <a:t> = </a:t>
            </a:r>
            <a:r>
              <a:rPr lang="en-US" altLang="ko-KR" dirty="0" err="1"/>
              <a:t>fileMngService.getMaxFileSN</a:t>
            </a:r>
            <a:r>
              <a:rPr lang="en-US" altLang="ko-KR" dirty="0"/>
              <a:t>(</a:t>
            </a:r>
            <a:r>
              <a:rPr lang="en-US" altLang="ko-KR" dirty="0" err="1"/>
              <a:t>fvo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    List&lt;</a:t>
            </a:r>
            <a:r>
              <a:rPr lang="en-US" altLang="ko-KR" dirty="0" err="1"/>
              <a:t>FileVO</a:t>
            </a:r>
            <a:r>
              <a:rPr lang="en-US" altLang="ko-KR" dirty="0"/>
              <a:t>&gt; _result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</a:t>
            </a:r>
            <a:r>
              <a:rPr lang="en-US" altLang="ko-KR" dirty="0" err="1"/>
              <a:t>cnt</a:t>
            </a:r>
            <a:r>
              <a:rPr lang="en-US" altLang="ko-KR" dirty="0"/>
              <a:t>, </a:t>
            </a:r>
            <a:r>
              <a:rPr lang="en-US" altLang="ko-KR" dirty="0" err="1"/>
              <a:t>atchFileId</a:t>
            </a:r>
            <a:r>
              <a:rPr lang="en-US" altLang="ko-KR" dirty="0"/>
              <a:t>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fileMngService.updateFileInfs</a:t>
            </a:r>
            <a:r>
              <a:rPr lang="en-US" altLang="ko-KR" dirty="0"/>
              <a:t>(_result);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    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E51B91-81E3-4B1A-99C7-9BEB407B8B8F}"/>
              </a:ext>
            </a:extLst>
          </p:cNvPr>
          <p:cNvSpPr/>
          <p:nvPr/>
        </p:nvSpPr>
        <p:spPr>
          <a:xfrm>
            <a:off x="220825" y="0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EgovFileList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905069"/>
            <a:ext cx="7870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내용 전체 수정</a:t>
            </a:r>
            <a:endParaRPr lang="en-US" altLang="ko-KR" dirty="0"/>
          </a:p>
          <a:p>
            <a:r>
              <a:rPr lang="en-US" altLang="ko-KR" dirty="0"/>
              <a:t>(/asset/BBSTMP_0000000000001/images/btn_sdelete.gif) </a:t>
            </a:r>
            <a:r>
              <a:rPr lang="ko-KR" altLang="en-US" dirty="0"/>
              <a:t>이미지 추가하기</a:t>
            </a:r>
          </a:p>
        </p:txBody>
      </p:sp>
    </p:spTree>
    <p:extLst>
      <p:ext uri="{BB962C8B-B14F-4D97-AF65-F5344CB8AC3E}">
        <p14:creationId xmlns:p14="http://schemas.microsoft.com/office/powerpoint/2010/main" val="387487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1491</Words>
  <Application>Microsoft Office PowerPoint</Application>
  <PresentationFormat>와이드스크린</PresentationFormat>
  <Paragraphs>164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35</cp:revision>
  <dcterms:created xsi:type="dcterms:W3CDTF">2021-08-31T12:05:11Z</dcterms:created>
  <dcterms:modified xsi:type="dcterms:W3CDTF">2022-06-14T15:20:26Z</dcterms:modified>
</cp:coreProperties>
</file>