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1" r:id="rId2"/>
    <p:sldId id="262" r:id="rId3"/>
    <p:sldId id="2312" r:id="rId4"/>
    <p:sldId id="1019" r:id="rId5"/>
    <p:sldId id="2313" r:id="rId6"/>
    <p:sldId id="2314" r:id="rId7"/>
    <p:sldId id="2315" r:id="rId8"/>
    <p:sldId id="2319" r:id="rId9"/>
    <p:sldId id="2316" r:id="rId10"/>
    <p:sldId id="2317" r:id="rId11"/>
    <p:sldId id="2320" r:id="rId12"/>
    <p:sldId id="2322" r:id="rId13"/>
    <p:sldId id="2323" r:id="rId14"/>
    <p:sldId id="2324" r:id="rId15"/>
  </p:sldIdLst>
  <p:sldSz cx="11315700" cy="8001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">
          <p15:clr>
            <a:srgbClr val="A4A3A4"/>
          </p15:clr>
        </p15:guide>
        <p15:guide id="2" orient="horz" pos="350">
          <p15:clr>
            <a:srgbClr val="A4A3A4"/>
          </p15:clr>
        </p15:guide>
        <p15:guide id="3" orient="horz" pos="932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207">
          <p15:clr>
            <a:srgbClr val="A4A3A4"/>
          </p15:clr>
        </p15:guide>
        <p15:guide id="6" orient="horz" pos="2112">
          <p15:clr>
            <a:srgbClr val="A4A3A4"/>
          </p15:clr>
        </p15:guide>
        <p15:guide id="7" orient="horz" pos="3064">
          <p15:clr>
            <a:srgbClr val="A4A3A4"/>
          </p15:clr>
        </p15:guide>
        <p15:guide id="8" orient="horz" pos="775">
          <p15:clr>
            <a:srgbClr val="A4A3A4"/>
          </p15:clr>
        </p15:guide>
        <p15:guide id="9" pos="921">
          <p15:clr>
            <a:srgbClr val="A4A3A4"/>
          </p15:clr>
        </p15:guide>
        <p15:guide id="10" pos="7035">
          <p15:clr>
            <a:srgbClr val="A4A3A4"/>
          </p15:clr>
        </p15:guide>
        <p15:guide id="11" pos="5515">
          <p15:clr>
            <a:srgbClr val="A4A3A4"/>
          </p15:clr>
        </p15:guide>
        <p15:guide id="12" pos="5469">
          <p15:clr>
            <a:srgbClr val="A4A3A4"/>
          </p15:clr>
        </p15:guide>
        <p15:guide id="13" pos="5424">
          <p15:clr>
            <a:srgbClr val="A4A3A4"/>
          </p15:clr>
        </p15:guide>
        <p15:guide id="14" pos="990">
          <p15:clr>
            <a:srgbClr val="A4A3A4"/>
          </p15:clr>
        </p15:guide>
        <p15:guide id="15" pos="9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7C3"/>
    <a:srgbClr val="376EAB"/>
    <a:srgbClr val="8AC6CD"/>
    <a:srgbClr val="FF3300"/>
    <a:srgbClr val="6F6F6F"/>
    <a:srgbClr val="FFFFFF"/>
    <a:srgbClr val="FFCC66"/>
    <a:srgbClr val="000000"/>
    <a:srgbClr val="68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77" autoAdjust="0"/>
    <p:restoredTop sz="91913" autoAdjust="0"/>
  </p:normalViewPr>
  <p:slideViewPr>
    <p:cSldViewPr>
      <p:cViewPr varScale="1">
        <p:scale>
          <a:sx n="97" d="100"/>
          <a:sy n="97" d="100"/>
        </p:scale>
        <p:origin x="972" y="96"/>
      </p:cViewPr>
      <p:guideLst>
        <p:guide orient="horz" pos="85"/>
        <p:guide orient="horz" pos="350"/>
        <p:guide orient="horz" pos="932"/>
        <p:guide orient="horz" pos="667"/>
        <p:guide orient="horz" pos="207"/>
        <p:guide orient="horz" pos="2112"/>
        <p:guide orient="horz" pos="3064"/>
        <p:guide orient="horz" pos="775"/>
        <p:guide pos="921"/>
        <p:guide pos="7035"/>
        <p:guide pos="5515"/>
        <p:guide pos="5469"/>
        <p:guide pos="5424"/>
        <p:guide pos="990"/>
        <p:guide pos="9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2328" y="1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72087-6567-471E-A435-892A0DC621F9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28D27-9A3E-4173-A7F0-EEEB9226F2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29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2" y="0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6763" y="744538"/>
            <a:ext cx="52641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4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2" y="9428584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D1DD8620-A824-44D8-BCF1-C9F4FF520EB2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2841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7544" indent="-287517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50067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10094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70120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30146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90173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50200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910227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4979F389-926D-4E8F-85DD-A373CB0EE5CF}" type="slidenum">
              <a:rPr lang="en-US" altLang="ko-KR" sz="1200" b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</a:t>
            </a:fld>
            <a:endParaRPr lang="en-US" altLang="ko-KR" sz="1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803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68350" y="744538"/>
            <a:ext cx="5264150" cy="3721100"/>
          </a:xfrm>
          <a:ln/>
        </p:spPr>
      </p:sp>
      <p:sp>
        <p:nvSpPr>
          <p:cNvPr id="76804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8195" y="4715153"/>
            <a:ext cx="5441287" cy="4466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11" tIns="45506" rIns="91011" bIns="45506"/>
          <a:lstStyle/>
          <a:p>
            <a:pPr eaLnBrk="1" hangingPunct="1"/>
            <a:endParaRPr lang="ko-KR" altLang="ko-KR" dirty="0"/>
          </a:p>
        </p:txBody>
      </p:sp>
      <p:sp>
        <p:nvSpPr>
          <p:cNvPr id="76805" name="슬라이드 번호 개체 틀 3"/>
          <p:cNvSpPr txBox="1">
            <a:spLocks noGrp="1"/>
          </p:cNvSpPr>
          <p:nvPr/>
        </p:nvSpPr>
        <p:spPr bwMode="auto">
          <a:xfrm>
            <a:off x="3850442" y="9428584"/>
            <a:ext cx="2945660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11" tIns="45506" rIns="91011" bIns="45506" anchor="b"/>
          <a:lstStyle>
            <a:lvl1pPr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latinLnBrk="0" hangingPunct="1"/>
            <a:fld id="{3E62BA54-9E51-4D3F-AD9B-7179A6C50769}" type="slidenum">
              <a:rPr kumimoji="0" lang="en-US" altLang="ko-KR" sz="1200" b="0">
                <a:latin typeface="Times New Roman" pitchFamily="18" charset="0"/>
                <a:ea typeface="나눔고딕" panose="020D0604000000000000" pitchFamily="50" charset="-127"/>
              </a:rPr>
              <a:pPr algn="r" eaLnBrk="1" latinLnBrk="0" hangingPunct="1"/>
              <a:t>1</a:t>
            </a:fld>
            <a:endParaRPr kumimoji="0" lang="en-US" altLang="ko-KR" sz="1200" b="0" dirty="0">
              <a:latin typeface="Times New Roman" pitchFamily="18" charset="0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971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/>
          </a:p>
        </p:txBody>
      </p:sp>
      <p:sp>
        <p:nvSpPr>
          <p:cNvPr id="778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7544" indent="-287517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50067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10094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70120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30146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90173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50200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910227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C75A838E-C4FD-4140-BFB8-7284D91C914B}" type="slidenum">
              <a:rPr lang="en-US" altLang="ko-KR" sz="1200" b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</a:t>
            </a:fld>
            <a:endParaRPr lang="en-US" altLang="ko-KR" sz="1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2812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309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세부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03A7B0-1DA9-47AE-8A54-6B69B72A26D2}"/>
              </a:ext>
            </a:extLst>
          </p:cNvPr>
          <p:cNvSpPr/>
          <p:nvPr userDrawn="1"/>
        </p:nvSpPr>
        <p:spPr>
          <a:xfrm>
            <a:off x="0" y="0"/>
            <a:ext cx="11315700" cy="800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1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865CE50-7F48-425C-9B0B-8A06926A3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955" y="3227257"/>
            <a:ext cx="9759791" cy="1546490"/>
          </a:xfrm>
          <a:prstGeom prst="rect">
            <a:avLst/>
          </a:prstGeom>
        </p:spPr>
        <p:txBody>
          <a:bodyPr wrap="none" anchor="ctr"/>
          <a:lstStyle>
            <a:lvl1pPr algn="ctr">
              <a:defRPr sz="50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7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 userDrawn="1"/>
        </p:nvCxnSpPr>
        <p:spPr>
          <a:xfrm>
            <a:off x="1141674" y="1229896"/>
            <a:ext cx="0" cy="651502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 userDrawn="1"/>
        </p:nvSpPr>
        <p:spPr>
          <a:xfrm>
            <a:off x="69508" y="1336204"/>
            <a:ext cx="1205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관리메뉴</a:t>
            </a:r>
          </a:p>
        </p:txBody>
      </p:sp>
      <p:cxnSp>
        <p:nvCxnSpPr>
          <p:cNvPr id="22" name="직선 연결선 21"/>
          <p:cNvCxnSpPr>
            <a:cxnSpLocks/>
          </p:cNvCxnSpPr>
          <p:nvPr userDrawn="1"/>
        </p:nvCxnSpPr>
        <p:spPr>
          <a:xfrm>
            <a:off x="1141674" y="1624236"/>
            <a:ext cx="76959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 userDrawn="1"/>
        </p:nvSpPr>
        <p:spPr>
          <a:xfrm>
            <a:off x="1121346" y="1336204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예약관리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610295" y="1413148"/>
            <a:ext cx="1297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 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 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예약관리</a:t>
            </a:r>
          </a:p>
        </p:txBody>
      </p:sp>
      <p:cxnSp>
        <p:nvCxnSpPr>
          <p:cNvPr id="50" name="직선 연결선 49"/>
          <p:cNvCxnSpPr/>
          <p:nvPr userDrawn="1"/>
        </p:nvCxnSpPr>
        <p:spPr>
          <a:xfrm>
            <a:off x="69507" y="1229896"/>
            <a:ext cx="890071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 userDrawn="1"/>
        </p:nvCxnSpPr>
        <p:spPr>
          <a:xfrm>
            <a:off x="3353594" y="691349"/>
            <a:ext cx="561662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cxnSpLocks/>
          </p:cNvCxnSpPr>
          <p:nvPr userDrawn="1"/>
        </p:nvCxnSpPr>
        <p:spPr>
          <a:xfrm>
            <a:off x="69507" y="691349"/>
            <a:ext cx="37881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 userDrawn="1"/>
        </p:nvSpPr>
        <p:spPr>
          <a:xfrm>
            <a:off x="7860873" y="445849"/>
            <a:ext cx="9653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HOME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800" b="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사이트맵</a:t>
            </a:r>
            <a:endParaRPr lang="ko-KR" altLang="en-US" sz="8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22551235"/>
              </p:ext>
            </p:extLst>
          </p:nvPr>
        </p:nvGraphicFramePr>
        <p:xfrm>
          <a:off x="177086" y="1768252"/>
          <a:ext cx="89181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rgbClr val="376EA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예약관리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1126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42477"/>
                  </a:ext>
                </a:extLst>
              </a:tr>
              <a:tr h="1795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 userDrawn="1"/>
        </p:nvSpPr>
        <p:spPr>
          <a:xfrm>
            <a:off x="1274643" y="854545"/>
            <a:ext cx="5960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376E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>
                <a:solidFill>
                  <a:srgbClr val="376E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11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C51DFF-7461-4F3D-8E1C-A152922FC24D}"/>
              </a:ext>
            </a:extLst>
          </p:cNvPr>
          <p:cNvSpPr/>
          <p:nvPr userDrawn="1"/>
        </p:nvSpPr>
        <p:spPr>
          <a:xfrm>
            <a:off x="157836" y="755509"/>
            <a:ext cx="1097557" cy="4450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로고</a:t>
            </a:r>
          </a:p>
        </p:txBody>
      </p:sp>
    </p:spTree>
    <p:extLst>
      <p:ext uri="{BB962C8B-B14F-4D97-AF65-F5344CB8AC3E}">
        <p14:creationId xmlns:p14="http://schemas.microsoft.com/office/powerpoint/2010/main" val="368786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78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98"/>
          <p:cNvSpPr>
            <a:spLocks noChangeArrowheads="1"/>
          </p:cNvSpPr>
          <p:nvPr/>
        </p:nvSpPr>
        <p:spPr bwMode="auto">
          <a:xfrm>
            <a:off x="0" y="7816925"/>
            <a:ext cx="11315700" cy="184076"/>
          </a:xfrm>
          <a:prstGeom prst="rect">
            <a:avLst/>
          </a:prstGeom>
          <a:solidFill>
            <a:srgbClr val="F3F3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ko-KR" altLang="en-US"/>
          </a:p>
        </p:txBody>
      </p:sp>
      <p:sp>
        <p:nvSpPr>
          <p:cNvPr id="9" name="Line 300"/>
          <p:cNvSpPr>
            <a:spLocks noChangeShapeType="1"/>
          </p:cNvSpPr>
          <p:nvPr/>
        </p:nvSpPr>
        <p:spPr bwMode="auto">
          <a:xfrm flipV="1">
            <a:off x="0" y="7816923"/>
            <a:ext cx="11315700" cy="1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Rectangle 302"/>
          <p:cNvSpPr>
            <a:spLocks noChangeArrowheads="1"/>
          </p:cNvSpPr>
          <p:nvPr/>
        </p:nvSpPr>
        <p:spPr bwMode="auto">
          <a:xfrm>
            <a:off x="69850" y="400100"/>
            <a:ext cx="8900368" cy="7344816"/>
          </a:xfrm>
          <a:prstGeom prst="rect">
            <a:avLst/>
          </a:prstGeom>
          <a:noFill/>
          <a:ln w="9525" cap="sq" algn="ctr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ko-KR" altLang="en-US"/>
          </a:p>
        </p:txBody>
      </p:sp>
      <p:sp>
        <p:nvSpPr>
          <p:cNvPr id="12" name="Rectangle 249"/>
          <p:cNvSpPr>
            <a:spLocks noChangeArrowheads="1"/>
          </p:cNvSpPr>
          <p:nvPr/>
        </p:nvSpPr>
        <p:spPr bwMode="auto">
          <a:xfrm>
            <a:off x="9056738" y="609650"/>
            <a:ext cx="2165350" cy="7135266"/>
          </a:xfrm>
          <a:prstGeom prst="rect">
            <a:avLst/>
          </a:prstGeom>
          <a:noFill/>
          <a:ln w="6350" cap="sq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ko-KR" altLang="en-US"/>
          </a:p>
        </p:txBody>
      </p:sp>
      <p:sp>
        <p:nvSpPr>
          <p:cNvPr id="15" name="Rectangle 883"/>
          <p:cNvSpPr>
            <a:spLocks noChangeArrowheads="1"/>
          </p:cNvSpPr>
          <p:nvPr/>
        </p:nvSpPr>
        <p:spPr bwMode="auto">
          <a:xfrm>
            <a:off x="60077" y="69556"/>
            <a:ext cx="11162010" cy="252413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endParaRPr lang="ko-KR" altLang="ko-KR">
              <a:ea typeface="HY신명조" pitchFamily="18" charset="-127"/>
            </a:endParaRPr>
          </a:p>
        </p:txBody>
      </p:sp>
      <p:sp>
        <p:nvSpPr>
          <p:cNvPr id="16" name="Rectangle 884"/>
          <p:cNvSpPr>
            <a:spLocks noChangeArrowheads="1"/>
          </p:cNvSpPr>
          <p:nvPr/>
        </p:nvSpPr>
        <p:spPr bwMode="auto">
          <a:xfrm>
            <a:off x="60077" y="67969"/>
            <a:ext cx="1003300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시스템명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Rectangle 885"/>
          <p:cNvSpPr>
            <a:spLocks noChangeArrowheads="1"/>
          </p:cNvSpPr>
          <p:nvPr/>
        </p:nvSpPr>
        <p:spPr bwMode="auto">
          <a:xfrm>
            <a:off x="3154114" y="67969"/>
            <a:ext cx="703263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작성자</a:t>
            </a:r>
          </a:p>
        </p:txBody>
      </p:sp>
      <p:sp>
        <p:nvSpPr>
          <p:cNvPr id="18" name="Rectangle 886"/>
          <p:cNvSpPr>
            <a:spLocks noChangeArrowheads="1"/>
          </p:cNvSpPr>
          <p:nvPr/>
        </p:nvSpPr>
        <p:spPr bwMode="auto">
          <a:xfrm>
            <a:off x="10811711" y="7816924"/>
            <a:ext cx="503989" cy="216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fld id="{098FC9F2-ACBD-4B5A-B274-8086A311D334}" type="slidenum">
              <a:rPr lang="en-US" altLang="ko-KR">
                <a:ea typeface="HY신명조" pitchFamily="18" charset="-127"/>
              </a:rPr>
              <a:pPr eaLnBrk="1" hangingPunct="1">
                <a:lnSpc>
                  <a:spcPct val="100000"/>
                </a:lnSpc>
              </a:pPr>
              <a:t>‹#›</a:t>
            </a:fld>
            <a:endParaRPr lang="en-US" altLang="ko-KR" dirty="0">
              <a:ea typeface="HY신명조" pitchFamily="18" charset="-127"/>
            </a:endParaRPr>
          </a:p>
        </p:txBody>
      </p:sp>
      <p:sp>
        <p:nvSpPr>
          <p:cNvPr id="19" name="Rectangle 966"/>
          <p:cNvSpPr>
            <a:spLocks noChangeArrowheads="1"/>
          </p:cNvSpPr>
          <p:nvPr/>
        </p:nvSpPr>
        <p:spPr bwMode="auto">
          <a:xfrm>
            <a:off x="5695702" y="67969"/>
            <a:ext cx="820737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작성일</a:t>
            </a:r>
          </a:p>
        </p:txBody>
      </p:sp>
      <p:sp>
        <p:nvSpPr>
          <p:cNvPr id="20" name="Text Box 967"/>
          <p:cNvSpPr txBox="1">
            <a:spLocks noChangeArrowheads="1"/>
          </p:cNvSpPr>
          <p:nvPr/>
        </p:nvSpPr>
        <p:spPr bwMode="auto">
          <a:xfrm>
            <a:off x="3872334" y="72731"/>
            <a:ext cx="1295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>
            <a:spAutoFit/>
          </a:bodyPr>
          <a:lstStyle>
            <a:lvl1pPr marL="609600" indent="-609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defRPr/>
            </a:pPr>
            <a:r>
              <a:rPr lang="ko-KR" altLang="en-US" sz="900" dirty="0">
                <a:solidFill>
                  <a:srgbClr val="163873"/>
                </a:solidFill>
                <a:latin typeface="나눔고딕" pitchFamily="50" charset="-127"/>
                <a:ea typeface="나눔고딕" pitchFamily="50" charset="-127"/>
              </a:rPr>
              <a:t>문성진</a:t>
            </a:r>
          </a:p>
        </p:txBody>
      </p:sp>
      <p:sp>
        <p:nvSpPr>
          <p:cNvPr id="21" name="Rectangle 969"/>
          <p:cNvSpPr>
            <a:spLocks noChangeArrowheads="1"/>
          </p:cNvSpPr>
          <p:nvPr/>
        </p:nvSpPr>
        <p:spPr bwMode="auto">
          <a:xfrm>
            <a:off x="8249989" y="67969"/>
            <a:ext cx="935038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문서번호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1346" y="77396"/>
            <a:ext cx="2031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한국폴리텍대학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Rectangle 251"/>
          <p:cNvSpPr>
            <a:spLocks noChangeArrowheads="1"/>
          </p:cNvSpPr>
          <p:nvPr/>
        </p:nvSpPr>
        <p:spPr bwMode="auto">
          <a:xfrm>
            <a:off x="9056738" y="400100"/>
            <a:ext cx="2165349" cy="209550"/>
          </a:xfrm>
          <a:prstGeom prst="rect">
            <a:avLst/>
          </a:prstGeom>
          <a:solidFill>
            <a:srgbClr val="969696"/>
          </a:solidFill>
          <a:ln w="63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화면설명</a:t>
            </a:r>
          </a:p>
        </p:txBody>
      </p:sp>
      <p:sp>
        <p:nvSpPr>
          <p:cNvPr id="34" name="Oval 301"/>
          <p:cNvSpPr>
            <a:spLocks noChangeArrowheads="1"/>
          </p:cNvSpPr>
          <p:nvPr/>
        </p:nvSpPr>
        <p:spPr bwMode="auto">
          <a:xfrm>
            <a:off x="10986442" y="409625"/>
            <a:ext cx="180975" cy="180975"/>
          </a:xfrm>
          <a:prstGeom prst="ellipse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fld id="{2469A629-9E29-4A6F-B59B-0F41B5C3DE29}" type="slidenum">
              <a:rPr lang="ko-KR" altLang="en-US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pPr algn="ctr" eaLnBrk="1" hangingPunct="1">
                <a:lnSpc>
                  <a:spcPct val="100000"/>
                </a:lnSpc>
              </a:pPr>
              <a:t>‹#›</a:t>
            </a:fld>
            <a:endParaRPr lang="en-US" altLang="ko-KR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Rectangle 1001"/>
          <p:cNvSpPr txBox="1">
            <a:spLocks noChangeArrowheads="1"/>
          </p:cNvSpPr>
          <p:nvPr/>
        </p:nvSpPr>
        <p:spPr bwMode="auto">
          <a:xfrm>
            <a:off x="6516439" y="93369"/>
            <a:ext cx="1733550" cy="199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ko-KR" b="0" kern="0" dirty="0"/>
          </a:p>
        </p:txBody>
      </p:sp>
      <p:sp>
        <p:nvSpPr>
          <p:cNvPr id="22" name="직사각형 21"/>
          <p:cNvSpPr/>
          <p:nvPr userDrawn="1"/>
        </p:nvSpPr>
        <p:spPr>
          <a:xfrm>
            <a:off x="6682794" y="98910"/>
            <a:ext cx="7120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0541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2022-2</a:t>
            </a: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학기</a:t>
            </a:r>
            <a:endParaRPr kumimoji="1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93" r:id="rId2"/>
    <p:sldLayoutId id="2147484176" r:id="rId3"/>
    <p:sldLayoutId id="2147484158" r:id="rId4"/>
  </p:sldLayoutIdLst>
  <p:hf hdr="0" ftr="0" dt="0"/>
  <p:txStyles>
    <p:titleStyle>
      <a:lvl1pPr algn="l" defTabSz="1054100" rtl="0" eaLnBrk="0" fontAlgn="base" latinLnBrk="1" hangingPunct="0">
        <a:spcBef>
          <a:spcPct val="0"/>
        </a:spcBef>
        <a:spcAft>
          <a:spcPct val="0"/>
        </a:spcAft>
        <a:defRPr kumimoji="1" sz="800">
          <a:solidFill>
            <a:schemeClr val="bg1">
              <a:lumMod val="50000"/>
            </a:schemeClr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95288" indent="-395288" algn="l" defTabSz="10541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700">
          <a:solidFill>
            <a:schemeClr val="tx1"/>
          </a:solidFill>
          <a:latin typeface="+mn-lt"/>
          <a:ea typeface="+mn-ea"/>
          <a:cs typeface="+mn-cs"/>
        </a:defRPr>
      </a:lvl1pPr>
      <a:lvl2pPr marL="855663" indent="-328613" algn="l" defTabSz="10541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200">
          <a:solidFill>
            <a:schemeClr val="tx1"/>
          </a:solidFill>
          <a:latin typeface="+mn-lt"/>
          <a:ea typeface="+mn-ea"/>
        </a:defRPr>
      </a:lvl2pPr>
      <a:lvl3pPr marL="1317625" indent="-263525" algn="l" defTabSz="10541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3pPr>
      <a:lvl4pPr marL="1843088" indent="-261938" algn="l" defTabSz="10541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300">
          <a:solidFill>
            <a:schemeClr val="tx1"/>
          </a:solidFill>
          <a:latin typeface="+mn-lt"/>
          <a:ea typeface="+mn-ea"/>
        </a:defRPr>
      </a:lvl4pPr>
      <a:lvl5pPr marL="2370138" indent="-263525" algn="l" defTabSz="10541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4977310" y="1552228"/>
            <a:ext cx="577921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/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r>
              <a:rPr lang="ko-KR" altLang="en-US" sz="2400" b="0" dirty="0" err="1"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한국폴리텍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r>
              <a:rPr lang="ko-KR" altLang="en-US" sz="4400" dirty="0">
                <a:latin typeface="Times New Roman" pitchFamily="18" charset="0"/>
                <a:ea typeface="나눔고딕" panose="020D0604000000000000" pitchFamily="50" charset="-127"/>
                <a:cs typeface="Times New Roman" pitchFamily="18" charset="0"/>
              </a:rPr>
              <a:t>스토리보드 </a:t>
            </a:r>
            <a:r>
              <a:rPr lang="en-US" altLang="ko-KR" sz="4400" dirty="0">
                <a:latin typeface="Times New Roman" pitchFamily="18" charset="0"/>
                <a:ea typeface="나눔고딕" panose="020D0604000000000000" pitchFamily="50" charset="-127"/>
                <a:cs typeface="Times New Roman" pitchFamily="18" charset="0"/>
              </a:rPr>
              <a:t>(</a:t>
            </a:r>
            <a:r>
              <a:rPr lang="ko-KR" altLang="en-US" sz="4400" dirty="0">
                <a:latin typeface="Times New Roman" pitchFamily="18" charset="0"/>
                <a:ea typeface="나눔고딕" panose="020D0604000000000000" pitchFamily="50" charset="-127"/>
                <a:cs typeface="Times New Roman" pitchFamily="18" charset="0"/>
              </a:rPr>
              <a:t>예약관리</a:t>
            </a:r>
            <a:r>
              <a:rPr lang="en-US" altLang="ko-KR" sz="4400" dirty="0">
                <a:latin typeface="Times New Roman" pitchFamily="18" charset="0"/>
                <a:ea typeface="나눔고딕" panose="020D0604000000000000" pitchFamily="50" charset="-127"/>
                <a:cs typeface="Times New Roman" pitchFamily="18" charset="0"/>
              </a:rPr>
              <a:t>)</a:t>
            </a:r>
          </a:p>
          <a:p>
            <a:pPr algn="r" eaLnBrk="1" hangingPunct="1"/>
            <a:endParaRPr lang="en-US" altLang="ko-KR" sz="2800" dirty="0">
              <a:latin typeface="Times New Roman" pitchFamily="18" charset="0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r>
              <a:rPr lang="en-US" altLang="ko-KR" sz="2800" b="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Ver. 0.2</a:t>
            </a:r>
          </a:p>
          <a:p>
            <a:pPr algn="r" eaLnBrk="1" hangingPunct="1"/>
            <a:endParaRPr lang="en-US" altLang="ko-KR" sz="2800" dirty="0">
              <a:latin typeface="Times New Roman" pitchFamily="18" charset="0"/>
              <a:ea typeface="나눔고딕" panose="020D0604000000000000" pitchFamily="50" charset="-127"/>
              <a:cs typeface="Times New Roman" pitchFamily="18" charset="0"/>
            </a:endParaRPr>
          </a:p>
        </p:txBody>
      </p:sp>
      <p:pic>
        <p:nvPicPr>
          <p:cNvPr id="1026" name="Picture 2" descr="https://www.kopo.ac.kr/assets2021/img/sch_pop/logo.png">
            <a:extLst>
              <a:ext uri="{FF2B5EF4-FFF2-40B4-BE49-F238E27FC236}">
                <a16:creationId xmlns:a16="http://schemas.microsoft.com/office/drawing/2014/main" id="{B550E887-9CA2-441F-8791-19B80044A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937" y="6952828"/>
            <a:ext cx="16383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608283"/>
              </p:ext>
            </p:extLst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신청내역목록페이지로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Search Field">
            <a:extLst>
              <a:ext uri="{FF2B5EF4-FFF2-40B4-BE49-F238E27FC236}">
                <a16:creationId xmlns:a16="http://schemas.microsoft.com/office/drawing/2014/main" id="{6906B538-2CDD-46F9-9F33-CBE2AD439A83}"/>
              </a:ext>
            </a:extLst>
          </p:cNvPr>
          <p:cNvGrpSpPr/>
          <p:nvPr/>
        </p:nvGrpSpPr>
        <p:grpSpPr>
          <a:xfrm>
            <a:off x="4565650" y="2128292"/>
            <a:ext cx="2184400" cy="304800"/>
            <a:chOff x="646486" y="1763987"/>
            <a:chExt cx="2184400" cy="304800"/>
          </a:xfrm>
        </p:grpSpPr>
        <p:sp>
          <p:nvSpPr>
            <p:cNvPr id="6" name="Background">
              <a:extLst>
                <a:ext uri="{FF2B5EF4-FFF2-40B4-BE49-F238E27FC236}">
                  <a16:creationId xmlns:a16="http://schemas.microsoft.com/office/drawing/2014/main" id="{6CA385A1-7ABD-4DE0-8029-ABF44F2A2E23}"/>
                </a:ext>
              </a:extLst>
            </p:cNvPr>
            <p:cNvSpPr/>
            <p:nvPr/>
          </p:nvSpPr>
          <p:spPr>
            <a:xfrm>
              <a:off x="646486" y="1763987"/>
              <a:ext cx="2184400" cy="304800"/>
            </a:xfrm>
            <a:prstGeom prst="roundRect">
              <a:avLst>
                <a:gd name="adj" fmla="val 5035"/>
              </a:avLst>
            </a:prstGeom>
            <a:solidFill>
              <a:srgbClr val="FFFFFF"/>
            </a:solidFill>
            <a:ln w="6350">
              <a:noFill/>
            </a:ln>
            <a:effectLst>
              <a:outerShdw blurRad="50800" dist="12700" dir="5400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02336" tIns="45720" rIns="10795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000000">
                    <a:alpha val="53725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Find">
              <a:extLst>
                <a:ext uri="{FF2B5EF4-FFF2-40B4-BE49-F238E27FC236}">
                  <a16:creationId xmlns:a16="http://schemas.microsoft.com/office/drawing/2014/main" id="{179B8A2F-CCB5-4340-A69B-816B488413D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67005" y="1860488"/>
              <a:ext cx="111004" cy="111797"/>
            </a:xfrm>
            <a:custGeom>
              <a:avLst/>
              <a:gdLst>
                <a:gd name="T0" fmla="*/ 230 w 617"/>
                <a:gd name="T1" fmla="*/ 388 h 617"/>
                <a:gd name="T2" fmla="*/ 71 w 617"/>
                <a:gd name="T3" fmla="*/ 229 h 617"/>
                <a:gd name="T4" fmla="*/ 230 w 617"/>
                <a:gd name="T5" fmla="*/ 70 h 617"/>
                <a:gd name="T6" fmla="*/ 388 w 617"/>
                <a:gd name="T7" fmla="*/ 229 h 617"/>
                <a:gd name="T8" fmla="*/ 230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4 w 617"/>
                <a:gd name="T15" fmla="*/ 378 h 617"/>
                <a:gd name="T16" fmla="*/ 459 w 617"/>
                <a:gd name="T17" fmla="*/ 229 h 617"/>
                <a:gd name="T18" fmla="*/ 230 w 617"/>
                <a:gd name="T19" fmla="*/ 0 h 617"/>
                <a:gd name="T20" fmla="*/ 0 w 617"/>
                <a:gd name="T21" fmla="*/ 229 h 617"/>
                <a:gd name="T22" fmla="*/ 230 w 617"/>
                <a:gd name="T23" fmla="*/ 458 h 617"/>
                <a:gd name="T24" fmla="*/ 379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5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30" y="388"/>
                  </a:moveTo>
                  <a:cubicBezTo>
                    <a:pt x="142" y="388"/>
                    <a:pt x="71" y="317"/>
                    <a:pt x="71" y="229"/>
                  </a:cubicBezTo>
                  <a:cubicBezTo>
                    <a:pt x="71" y="141"/>
                    <a:pt x="142" y="70"/>
                    <a:pt x="230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30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4" y="378"/>
                  </a:lnTo>
                  <a:cubicBezTo>
                    <a:pt x="438" y="338"/>
                    <a:pt x="459" y="286"/>
                    <a:pt x="459" y="229"/>
                  </a:cubicBezTo>
                  <a:cubicBezTo>
                    <a:pt x="459" y="102"/>
                    <a:pt x="356" y="0"/>
                    <a:pt x="230" y="0"/>
                  </a:cubicBezTo>
                  <a:cubicBezTo>
                    <a:pt x="103" y="0"/>
                    <a:pt x="0" y="102"/>
                    <a:pt x="0" y="229"/>
                  </a:cubicBezTo>
                  <a:cubicBezTo>
                    <a:pt x="0" y="356"/>
                    <a:pt x="103" y="458"/>
                    <a:pt x="230" y="458"/>
                  </a:cubicBezTo>
                  <a:cubicBezTo>
                    <a:pt x="287" y="458"/>
                    <a:pt x="339" y="438"/>
                    <a:pt x="379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5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" name="Button">
            <a:extLst>
              <a:ext uri="{FF2B5EF4-FFF2-40B4-BE49-F238E27FC236}">
                <a16:creationId xmlns:a16="http://schemas.microsoft.com/office/drawing/2014/main" id="{7B267338-B8D1-46A0-B4F7-1455C42043CD}"/>
              </a:ext>
            </a:extLst>
          </p:cNvPr>
          <p:cNvSpPr/>
          <p:nvPr/>
        </p:nvSpPr>
        <p:spPr>
          <a:xfrm>
            <a:off x="6842361" y="2125114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" name="Select">
            <a:extLst>
              <a:ext uri="{FF2B5EF4-FFF2-40B4-BE49-F238E27FC236}">
                <a16:creationId xmlns:a16="http://schemas.microsoft.com/office/drawing/2014/main" id="{E83E5D58-683D-4F28-BE0C-76A866A159D7}"/>
              </a:ext>
            </a:extLst>
          </p:cNvPr>
          <p:cNvGrpSpPr/>
          <p:nvPr/>
        </p:nvGrpSpPr>
        <p:grpSpPr>
          <a:xfrm>
            <a:off x="2733292" y="2126712"/>
            <a:ext cx="1652349" cy="307726"/>
            <a:chOff x="595686" y="1261242"/>
            <a:chExt cx="2504700" cy="307726"/>
          </a:xfrm>
        </p:grpSpPr>
        <p:sp>
          <p:nvSpPr>
            <p:cNvPr id="10" name="Input">
              <a:extLst>
                <a:ext uri="{FF2B5EF4-FFF2-40B4-BE49-F238E27FC236}">
                  <a16:creationId xmlns:a16="http://schemas.microsoft.com/office/drawing/2014/main" id="{23215B94-6FC2-48B9-99D1-080933F1EA9B}"/>
                </a:ext>
              </a:extLst>
            </p:cNvPr>
            <p:cNvSpPr/>
            <p:nvPr/>
          </p:nvSpPr>
          <p:spPr>
            <a:xfrm>
              <a:off x="595686" y="1261242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프로그램명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Arrow Down">
              <a:extLst>
                <a:ext uri="{FF2B5EF4-FFF2-40B4-BE49-F238E27FC236}">
                  <a16:creationId xmlns:a16="http://schemas.microsoft.com/office/drawing/2014/main" id="{48BE6C11-AAE1-475E-86E7-455863D89B4C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926302" y="139701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23ECA25-DA48-4F17-9140-33FE6F5C9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224538"/>
              </p:ext>
            </p:extLst>
          </p:nvPr>
        </p:nvGraphicFramePr>
        <p:xfrm>
          <a:off x="1265362" y="3247788"/>
          <a:ext cx="7632849" cy="183184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18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212">
                  <a:extLst>
                    <a:ext uri="{9D8B030D-6E8A-4147-A177-3AD203B41FA5}">
                      <a16:colId xmlns:a16="http://schemas.microsoft.com/office/drawing/2014/main" val="3976884815"/>
                    </a:ext>
                  </a:extLst>
                </a:gridCol>
                <a:gridCol w="1204212">
                  <a:extLst>
                    <a:ext uri="{9D8B030D-6E8A-4147-A177-3AD203B41FA5}">
                      <a16:colId xmlns:a16="http://schemas.microsoft.com/office/drawing/2014/main" val="148709523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46154943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0499190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프로그램명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신청유형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신청기간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운영시간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강사명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상태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03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3~~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선착순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HH:mm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 ~ 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HH:mm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굴림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2~~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승인관리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HH:mm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 ~ 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HH:mm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굴림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1~~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선착순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HH:mm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 ~ 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HH:mm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굴림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Button">
            <a:extLst>
              <a:ext uri="{FF2B5EF4-FFF2-40B4-BE49-F238E27FC236}">
                <a16:creationId xmlns:a16="http://schemas.microsoft.com/office/drawing/2014/main" id="{6FE83AAB-AEBB-48D7-B95E-9FF620D0EE0F}"/>
              </a:ext>
            </a:extLst>
          </p:cNvPr>
          <p:cNvSpPr/>
          <p:nvPr/>
        </p:nvSpPr>
        <p:spPr>
          <a:xfrm>
            <a:off x="8153559" y="3670955"/>
            <a:ext cx="595804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접수중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Button">
            <a:extLst>
              <a:ext uri="{FF2B5EF4-FFF2-40B4-BE49-F238E27FC236}">
                <a16:creationId xmlns:a16="http://schemas.microsoft.com/office/drawing/2014/main" id="{D6DA70DE-4CBB-4DCB-A4CE-BAFFC8530933}"/>
              </a:ext>
            </a:extLst>
          </p:cNvPr>
          <p:cNvSpPr/>
          <p:nvPr/>
        </p:nvSpPr>
        <p:spPr>
          <a:xfrm>
            <a:off x="8102009" y="4175011"/>
            <a:ext cx="724193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접수마감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Pagination">
            <a:extLst>
              <a:ext uri="{FF2B5EF4-FFF2-40B4-BE49-F238E27FC236}">
                <a16:creationId xmlns:a16="http://schemas.microsoft.com/office/drawing/2014/main" id="{C778B8E8-FFD8-4A30-AB0A-73C5A9D3E49A}"/>
              </a:ext>
            </a:extLst>
          </p:cNvPr>
          <p:cNvGrpSpPr/>
          <p:nvPr/>
        </p:nvGrpSpPr>
        <p:grpSpPr>
          <a:xfrm>
            <a:off x="3990038" y="5332835"/>
            <a:ext cx="2185375" cy="323849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24" name="Previous">
              <a:extLst>
                <a:ext uri="{FF2B5EF4-FFF2-40B4-BE49-F238E27FC236}">
                  <a16:creationId xmlns:a16="http://schemas.microsoft.com/office/drawing/2014/main" id="{1A48FECA-82F7-4FA4-8DE9-0F6AB1CC0B3E}"/>
                </a:ext>
              </a:extLst>
            </p:cNvPr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«</a:t>
              </a:r>
            </a:p>
          </p:txBody>
        </p:sp>
        <p:sp>
          <p:nvSpPr>
            <p:cNvPr id="25" name="Page 1">
              <a:extLst>
                <a:ext uri="{FF2B5EF4-FFF2-40B4-BE49-F238E27FC236}">
                  <a16:creationId xmlns:a16="http://schemas.microsoft.com/office/drawing/2014/main" id="{B00E565C-FF2D-4AFB-83F5-945CB261877E}"/>
                </a:ext>
              </a:extLst>
            </p:cNvPr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26" name="Page 2">
              <a:extLst>
                <a:ext uri="{FF2B5EF4-FFF2-40B4-BE49-F238E27FC236}">
                  <a16:creationId xmlns:a16="http://schemas.microsoft.com/office/drawing/2014/main" id="{E52E635B-74E8-4F1C-A797-729F597CF2E2}"/>
                </a:ext>
              </a:extLst>
            </p:cNvPr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27" name="Page 3">
              <a:extLst>
                <a:ext uri="{FF2B5EF4-FFF2-40B4-BE49-F238E27FC236}">
                  <a16:creationId xmlns:a16="http://schemas.microsoft.com/office/drawing/2014/main" id="{251C13EF-0FDB-43F7-9D83-55E16A999162}"/>
                </a:ext>
              </a:extLst>
            </p:cNvPr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28" name="Page 4">
              <a:extLst>
                <a:ext uri="{FF2B5EF4-FFF2-40B4-BE49-F238E27FC236}">
                  <a16:creationId xmlns:a16="http://schemas.microsoft.com/office/drawing/2014/main" id="{07C1F927-6EB9-426D-8770-2CD66DEE39FA}"/>
                </a:ext>
              </a:extLst>
            </p:cNvPr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29" name="Page 5">
              <a:extLst>
                <a:ext uri="{FF2B5EF4-FFF2-40B4-BE49-F238E27FC236}">
                  <a16:creationId xmlns:a16="http://schemas.microsoft.com/office/drawing/2014/main" id="{2AAA97F6-E2CB-4837-A0D5-933ADCC12B44}"/>
                </a:ext>
              </a:extLst>
            </p:cNvPr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30" name="Next">
              <a:extLst>
                <a:ext uri="{FF2B5EF4-FFF2-40B4-BE49-F238E27FC236}">
                  <a16:creationId xmlns:a16="http://schemas.microsoft.com/office/drawing/2014/main" id="{D5A249AC-184F-464A-A1F6-4DD5DE95EEBB}"/>
                </a:ext>
              </a:extLst>
            </p:cNvPr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»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B38514F-C340-430E-A673-61D761B510C8}"/>
              </a:ext>
            </a:extLst>
          </p:cNvPr>
          <p:cNvSpPr txBox="1"/>
          <p:nvPr/>
        </p:nvSpPr>
        <p:spPr>
          <a:xfrm>
            <a:off x="1193354" y="3028064"/>
            <a:ext cx="60486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 게시물 </a:t>
            </a:r>
            <a:r>
              <a:rPr lang="en-US" altLang="ko-KR" sz="800" b="0" dirty="0">
                <a:solidFill>
                  <a:srgbClr val="1F27C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건 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현재페이지 </a:t>
            </a:r>
            <a:r>
              <a:rPr lang="en-US" altLang="ko-KR" sz="800" b="0" dirty="0">
                <a:solidFill>
                  <a:srgbClr val="1F27C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/1</a:t>
            </a:r>
            <a:endParaRPr lang="ko-KR" altLang="en-US" sz="8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Button">
            <a:extLst>
              <a:ext uri="{FF2B5EF4-FFF2-40B4-BE49-F238E27FC236}">
                <a16:creationId xmlns:a16="http://schemas.microsoft.com/office/drawing/2014/main" id="{530B3DED-670A-4E2B-BC56-CD7D5CE73E8E}"/>
              </a:ext>
            </a:extLst>
          </p:cNvPr>
          <p:cNvSpPr/>
          <p:nvPr/>
        </p:nvSpPr>
        <p:spPr>
          <a:xfrm>
            <a:off x="8102009" y="4672247"/>
            <a:ext cx="724193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접수마감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Button">
            <a:extLst>
              <a:ext uri="{FF2B5EF4-FFF2-40B4-BE49-F238E27FC236}">
                <a16:creationId xmlns:a16="http://schemas.microsoft.com/office/drawing/2014/main" id="{4B0B7E21-F9A6-4FF6-8A80-CAD8A208EBE4}"/>
              </a:ext>
            </a:extLst>
          </p:cNvPr>
          <p:cNvSpPr/>
          <p:nvPr/>
        </p:nvSpPr>
        <p:spPr>
          <a:xfrm>
            <a:off x="7844259" y="5581232"/>
            <a:ext cx="992170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신청내역확인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8325EB5-88E4-4666-97BF-126F8D055366}"/>
              </a:ext>
            </a:extLst>
          </p:cNvPr>
          <p:cNvSpPr/>
          <p:nvPr/>
        </p:nvSpPr>
        <p:spPr>
          <a:xfrm>
            <a:off x="7746082" y="5540148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4888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0F69194-5181-4640-9984-F963C4609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534427"/>
              </p:ext>
            </p:extLst>
          </p:nvPr>
        </p:nvGraphicFramePr>
        <p:xfrm>
          <a:off x="1409378" y="1841992"/>
          <a:ext cx="7344816" cy="511240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0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7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7560">
                  <a:extLst>
                    <a:ext uri="{9D8B030D-6E8A-4147-A177-3AD203B41FA5}">
                      <a16:colId xmlns:a16="http://schemas.microsoft.com/office/drawing/2014/main" val="1952988552"/>
                    </a:ext>
                  </a:extLst>
                </a:gridCol>
                <a:gridCol w="1947559">
                  <a:extLst>
                    <a:ext uri="{9D8B030D-6E8A-4147-A177-3AD203B41FA5}">
                      <a16:colId xmlns:a16="http://schemas.microsoft.com/office/drawing/2014/main" val="834738520"/>
                    </a:ext>
                  </a:extLst>
                </a:gridCol>
              </a:tblGrid>
              <a:tr h="230253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프로그램명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</a:t>
                      </a:r>
                      <a:r>
                        <a:rPr lang="en-US" altLang="ko-KR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~~</a:t>
                      </a:r>
                      <a:endParaRPr lang="en-US" sz="11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253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신청유형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선착순</a:t>
                      </a:r>
                      <a:endParaRPr lang="en-US" sz="11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706489"/>
                  </a:ext>
                </a:extLst>
              </a:tr>
              <a:tr h="460505">
                <a:tc>
                  <a:txBody>
                    <a:bodyPr/>
                    <a:lstStyle/>
                    <a:p>
                      <a:r>
                        <a:rPr lang="ko-KR" altLang="en-US" sz="1100" b="1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강사명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1100" b="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문교수</a:t>
                      </a:r>
                      <a:endParaRPr lang="en-US" sz="11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418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운영일자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 ~ 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운영시간</a:t>
                      </a:r>
                      <a:endParaRPr lang="en-US" altLang="ko-KR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1100" b="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HH:mm</a:t>
                      </a:r>
                      <a:r>
                        <a:rPr lang="en-US" altLang="ko-KR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~ </a:t>
                      </a:r>
                      <a:r>
                        <a:rPr lang="en-US" altLang="ko-KR" sz="1100" b="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HH:mm</a:t>
                      </a:r>
                      <a:endParaRPr lang="en-US" altLang="ko-KR" sz="11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013158"/>
                  </a:ext>
                </a:extLst>
              </a:tr>
              <a:tr h="460505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신청기간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 ~ 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252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신청가능한인원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ko-KR" altLang="en-US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명</a:t>
                      </a:r>
                      <a:endParaRPr lang="en-US" sz="11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722836"/>
                  </a:ext>
                </a:extLst>
              </a:tr>
              <a:tr h="230252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작성자</a:t>
                      </a:r>
                      <a:r>
                        <a:rPr lang="en-US" altLang="ko-KR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admin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작성일</a:t>
                      </a:r>
                      <a:endParaRPr lang="en-US" altLang="ko-KR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958188"/>
                  </a:ext>
                </a:extLst>
              </a:tr>
              <a:tr h="230253">
                <a:tc gridSpan="4">
                  <a:txBody>
                    <a:bodyPr/>
                    <a:lstStyle/>
                    <a:p>
                      <a:r>
                        <a:rPr lang="ko-KR" altLang="en-US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다들 파이팅</a:t>
                      </a:r>
                      <a:r>
                        <a:rPr lang="en-US" altLang="ko-KR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~</a:t>
                      </a: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64706"/>
                  </a:ext>
                </a:extLst>
              </a:tr>
            </a:tbl>
          </a:graphicData>
        </a:graphic>
      </p:graphicFrame>
      <p:sp>
        <p:nvSpPr>
          <p:cNvPr id="11" name="Button">
            <a:extLst>
              <a:ext uri="{FF2B5EF4-FFF2-40B4-BE49-F238E27FC236}">
                <a16:creationId xmlns:a16="http://schemas.microsoft.com/office/drawing/2014/main" id="{80161D8A-D419-4A99-9F86-6EE38A166B88}"/>
              </a:ext>
            </a:extLst>
          </p:cNvPr>
          <p:cNvSpPr/>
          <p:nvPr/>
        </p:nvSpPr>
        <p:spPr>
          <a:xfrm>
            <a:off x="7746081" y="7146345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Button">
            <a:extLst>
              <a:ext uri="{FF2B5EF4-FFF2-40B4-BE49-F238E27FC236}">
                <a16:creationId xmlns:a16="http://schemas.microsoft.com/office/drawing/2014/main" id="{41F42181-A999-4D96-81C6-3B1B03E6E3B0}"/>
              </a:ext>
            </a:extLst>
          </p:cNvPr>
          <p:cNvSpPr/>
          <p:nvPr/>
        </p:nvSpPr>
        <p:spPr>
          <a:xfrm>
            <a:off x="8260983" y="7146345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AF11B08-B15A-486F-9606-2FCAA6B65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944399"/>
              </p:ext>
            </p:extLst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신청가능 시 신청정보 입력 폼 나옴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예약목록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7647904" y="7105261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8162806" y="7105261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0815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533628"/>
              </p:ext>
            </p:extLst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validation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체크 후 신청처리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26EEACF-8270-417A-80A8-A61EA0A92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265019"/>
              </p:ext>
            </p:extLst>
          </p:nvPr>
        </p:nvGraphicFramePr>
        <p:xfrm>
          <a:off x="1337370" y="5512668"/>
          <a:ext cx="7344816" cy="14384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0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505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예약자명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505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연락처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418">
                <a:tc>
                  <a:txBody>
                    <a:bodyPr/>
                    <a:lstStyle/>
                    <a:p>
                      <a:r>
                        <a:rPr lang="ko-KR" altLang="en-US" sz="11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이메일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Input">
            <a:extLst>
              <a:ext uri="{FF2B5EF4-FFF2-40B4-BE49-F238E27FC236}">
                <a16:creationId xmlns:a16="http://schemas.microsoft.com/office/drawing/2014/main" id="{16B321F9-B29C-4583-AEE9-E661AED27C5F}"/>
              </a:ext>
            </a:extLst>
          </p:cNvPr>
          <p:cNvSpPr/>
          <p:nvPr/>
        </p:nvSpPr>
        <p:spPr>
          <a:xfrm>
            <a:off x="2937125" y="5582944"/>
            <a:ext cx="567305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Button">
            <a:extLst>
              <a:ext uri="{FF2B5EF4-FFF2-40B4-BE49-F238E27FC236}">
                <a16:creationId xmlns:a16="http://schemas.microsoft.com/office/drawing/2014/main" id="{F1CA8A56-7B44-46AD-9298-45AF54EE226D}"/>
              </a:ext>
            </a:extLst>
          </p:cNvPr>
          <p:cNvSpPr/>
          <p:nvPr/>
        </p:nvSpPr>
        <p:spPr>
          <a:xfrm>
            <a:off x="7661059" y="7188473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4A599119-A8CA-4D61-B061-08B2FB50ED24}"/>
              </a:ext>
            </a:extLst>
          </p:cNvPr>
          <p:cNvSpPr/>
          <p:nvPr/>
        </p:nvSpPr>
        <p:spPr>
          <a:xfrm>
            <a:off x="8175961" y="7188473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7570568" y="7138057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8125931" y="7138057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Input">
            <a:extLst>
              <a:ext uri="{FF2B5EF4-FFF2-40B4-BE49-F238E27FC236}">
                <a16:creationId xmlns:a16="http://schemas.microsoft.com/office/drawing/2014/main" id="{16B321F9-B29C-4583-AEE9-E661AED27C5F}"/>
              </a:ext>
            </a:extLst>
          </p:cNvPr>
          <p:cNvSpPr/>
          <p:nvPr/>
        </p:nvSpPr>
        <p:spPr>
          <a:xfrm>
            <a:off x="2937125" y="6048500"/>
            <a:ext cx="567305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Input">
            <a:extLst>
              <a:ext uri="{FF2B5EF4-FFF2-40B4-BE49-F238E27FC236}">
                <a16:creationId xmlns:a16="http://schemas.microsoft.com/office/drawing/2014/main" id="{16B321F9-B29C-4583-AEE9-E661AED27C5F}"/>
              </a:ext>
            </a:extLst>
          </p:cNvPr>
          <p:cNvSpPr/>
          <p:nvPr/>
        </p:nvSpPr>
        <p:spPr>
          <a:xfrm>
            <a:off x="2937125" y="6538298"/>
            <a:ext cx="567305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BF85F8B-B7F5-4C41-B0E7-1017E9555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202282"/>
              </p:ext>
            </p:extLst>
          </p:nvPr>
        </p:nvGraphicFramePr>
        <p:xfrm>
          <a:off x="1409378" y="1841992"/>
          <a:ext cx="7344816" cy="33253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0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7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7560">
                  <a:extLst>
                    <a:ext uri="{9D8B030D-6E8A-4147-A177-3AD203B41FA5}">
                      <a16:colId xmlns:a16="http://schemas.microsoft.com/office/drawing/2014/main" val="1952988552"/>
                    </a:ext>
                  </a:extLst>
                </a:gridCol>
                <a:gridCol w="1947559">
                  <a:extLst>
                    <a:ext uri="{9D8B030D-6E8A-4147-A177-3AD203B41FA5}">
                      <a16:colId xmlns:a16="http://schemas.microsoft.com/office/drawing/2014/main" val="8347385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프로그램명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</a:t>
                      </a:r>
                      <a:r>
                        <a:rPr lang="en-US" altLang="ko-KR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~~</a:t>
                      </a:r>
                      <a:endParaRPr lang="en-US" sz="11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신청유형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선착순</a:t>
                      </a:r>
                      <a:endParaRPr lang="en-US" sz="11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706489"/>
                  </a:ext>
                </a:extLst>
              </a:tr>
              <a:tr h="197900">
                <a:tc>
                  <a:txBody>
                    <a:bodyPr/>
                    <a:lstStyle/>
                    <a:p>
                      <a:r>
                        <a:rPr lang="ko-KR" altLang="en-US" sz="1100" b="1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강사명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1100" b="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문교수</a:t>
                      </a:r>
                      <a:endParaRPr lang="en-US" sz="11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708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운영일자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 ~ 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운영시간</a:t>
                      </a:r>
                      <a:endParaRPr lang="en-US" altLang="ko-KR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1100" b="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HH:mm</a:t>
                      </a:r>
                      <a:r>
                        <a:rPr lang="en-US" altLang="ko-KR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~ </a:t>
                      </a:r>
                      <a:r>
                        <a:rPr lang="en-US" altLang="ko-KR" sz="1100" b="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HH:mm</a:t>
                      </a:r>
                      <a:endParaRPr lang="en-US" altLang="ko-KR" sz="11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013158"/>
                  </a:ext>
                </a:extLst>
              </a:tr>
              <a:tr h="209316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신청기간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 ~ 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신청가능한인원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ko-KR" altLang="en-US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명</a:t>
                      </a:r>
                      <a:endParaRPr lang="en-US" sz="11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722836"/>
                  </a:ext>
                </a:extLst>
              </a:tr>
              <a:tr h="230252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작성자</a:t>
                      </a:r>
                      <a:r>
                        <a:rPr lang="en-US" altLang="ko-KR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admin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작성일</a:t>
                      </a:r>
                      <a:endParaRPr lang="en-US" altLang="ko-KR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958188"/>
                  </a:ext>
                </a:extLst>
              </a:tr>
              <a:tr h="230253">
                <a:tc gridSpan="4">
                  <a:txBody>
                    <a:bodyPr/>
                    <a:lstStyle/>
                    <a:p>
                      <a:r>
                        <a:rPr lang="ko-KR" altLang="en-US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다들 파이팅</a:t>
                      </a:r>
                      <a:r>
                        <a:rPr lang="en-US" altLang="ko-KR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~</a:t>
                      </a: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64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660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298818"/>
              </p:ext>
            </p:extLst>
          </p:nvPr>
        </p:nvGraphicFramePr>
        <p:xfrm>
          <a:off x="9114234" y="634786"/>
          <a:ext cx="2088232" cy="28600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예약정보 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신청 상세내역 조회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신청내역 삭제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접수 중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일때만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삭제가능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 승인 상태에서는 반려하실 수 없습니다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반려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 승인 상태에서는 반려하실 수 없습니다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예약목록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83FE8DB-6863-4429-95E8-D70C12322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6145"/>
              </p:ext>
            </p:extLst>
          </p:nvPr>
        </p:nvGraphicFramePr>
        <p:xfrm>
          <a:off x="1337369" y="2475242"/>
          <a:ext cx="7416825" cy="181329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417610247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7520046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97688481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049919053"/>
                    </a:ext>
                  </a:extLst>
                </a:gridCol>
              </a:tblGrid>
              <a:tr h="43859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프로그램명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신청자명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신청상태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승인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&amp;</a:t>
                      </a: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반려일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51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프로그램명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(stu001)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 접수 중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프로그램명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(stu002)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승인완료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프로그램명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(stu003)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 반려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Button">
            <a:extLst>
              <a:ext uri="{FF2B5EF4-FFF2-40B4-BE49-F238E27FC236}">
                <a16:creationId xmlns:a16="http://schemas.microsoft.com/office/drawing/2014/main" id="{4D5078B8-C4DB-4DA9-806B-54E2A88096C8}"/>
              </a:ext>
            </a:extLst>
          </p:cNvPr>
          <p:cNvSpPr/>
          <p:nvPr/>
        </p:nvSpPr>
        <p:spPr>
          <a:xfrm>
            <a:off x="7958779" y="3028799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Button">
            <a:extLst>
              <a:ext uri="{FF2B5EF4-FFF2-40B4-BE49-F238E27FC236}">
                <a16:creationId xmlns:a16="http://schemas.microsoft.com/office/drawing/2014/main" id="{A1188950-0BF2-425D-AD56-96D7DFF62280}"/>
              </a:ext>
            </a:extLst>
          </p:cNvPr>
          <p:cNvSpPr/>
          <p:nvPr/>
        </p:nvSpPr>
        <p:spPr>
          <a:xfrm>
            <a:off x="7958779" y="3483354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Button">
            <a:extLst>
              <a:ext uri="{FF2B5EF4-FFF2-40B4-BE49-F238E27FC236}">
                <a16:creationId xmlns:a16="http://schemas.microsoft.com/office/drawing/2014/main" id="{A35608CE-68CA-4A06-AB52-DC9B8281C90E}"/>
              </a:ext>
            </a:extLst>
          </p:cNvPr>
          <p:cNvSpPr/>
          <p:nvPr/>
        </p:nvSpPr>
        <p:spPr>
          <a:xfrm>
            <a:off x="7958779" y="3915402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54D0A-D300-47C7-BD69-51DE999DE302}"/>
              </a:ext>
            </a:extLst>
          </p:cNvPr>
          <p:cNvSpPr txBox="1"/>
          <p:nvPr/>
        </p:nvSpPr>
        <p:spPr>
          <a:xfrm>
            <a:off x="1291194" y="2229021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 예약 수 </a:t>
            </a:r>
            <a:r>
              <a:rPr lang="en-US" altLang="ko-KR" sz="1000" b="0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0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건</a:t>
            </a:r>
          </a:p>
        </p:txBody>
      </p:sp>
      <p:sp>
        <p:nvSpPr>
          <p:cNvPr id="15" name="Button">
            <a:extLst>
              <a:ext uri="{FF2B5EF4-FFF2-40B4-BE49-F238E27FC236}">
                <a16:creationId xmlns:a16="http://schemas.microsoft.com/office/drawing/2014/main" id="{8429A4AC-9D1E-4DAB-ABF4-81894D806169}"/>
              </a:ext>
            </a:extLst>
          </p:cNvPr>
          <p:cNvSpPr/>
          <p:nvPr/>
        </p:nvSpPr>
        <p:spPr>
          <a:xfrm>
            <a:off x="7958779" y="4592280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7860602" y="2987715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1806719" y="2930622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7872421" y="4535829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70C842-1901-4D67-B53E-F66DBF97DA43}"/>
              </a:ext>
            </a:extLst>
          </p:cNvPr>
          <p:cNvSpPr/>
          <p:nvPr/>
        </p:nvSpPr>
        <p:spPr>
          <a:xfrm>
            <a:off x="2993554" y="2987715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9332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103774"/>
              </p:ext>
            </p:extLst>
          </p:nvPr>
        </p:nvGraphicFramePr>
        <p:xfrm>
          <a:off x="9114234" y="634786"/>
          <a:ext cx="2088232" cy="21285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접수 중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일때는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수정 폼 나오고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 외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정보가 나옴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반려 상태일때 노출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수정처리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접수 중일 때만 가능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삭제처리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접수 중일 때만 가능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26EEACF-8270-417A-80A8-A61EA0A92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487947"/>
              </p:ext>
            </p:extLst>
          </p:nvPr>
        </p:nvGraphicFramePr>
        <p:xfrm>
          <a:off x="1337370" y="5326524"/>
          <a:ext cx="7344816" cy="14384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0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505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예약자명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505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연락처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418">
                <a:tc>
                  <a:txBody>
                    <a:bodyPr/>
                    <a:lstStyle/>
                    <a:p>
                      <a:r>
                        <a:rPr lang="ko-KR" altLang="en-US" sz="11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이메일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Input">
            <a:extLst>
              <a:ext uri="{FF2B5EF4-FFF2-40B4-BE49-F238E27FC236}">
                <a16:creationId xmlns:a16="http://schemas.microsoft.com/office/drawing/2014/main" id="{16B321F9-B29C-4583-AEE9-E661AED27C5F}"/>
              </a:ext>
            </a:extLst>
          </p:cNvPr>
          <p:cNvSpPr/>
          <p:nvPr/>
        </p:nvSpPr>
        <p:spPr>
          <a:xfrm>
            <a:off x="2937125" y="5396800"/>
            <a:ext cx="567305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Input">
            <a:extLst>
              <a:ext uri="{FF2B5EF4-FFF2-40B4-BE49-F238E27FC236}">
                <a16:creationId xmlns:a16="http://schemas.microsoft.com/office/drawing/2014/main" id="{16B321F9-B29C-4583-AEE9-E661AED27C5F}"/>
              </a:ext>
            </a:extLst>
          </p:cNvPr>
          <p:cNvSpPr/>
          <p:nvPr/>
        </p:nvSpPr>
        <p:spPr>
          <a:xfrm>
            <a:off x="2937125" y="5862356"/>
            <a:ext cx="567305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Input">
            <a:extLst>
              <a:ext uri="{FF2B5EF4-FFF2-40B4-BE49-F238E27FC236}">
                <a16:creationId xmlns:a16="http://schemas.microsoft.com/office/drawing/2014/main" id="{16B321F9-B29C-4583-AEE9-E661AED27C5F}"/>
              </a:ext>
            </a:extLst>
          </p:cNvPr>
          <p:cNvSpPr/>
          <p:nvPr/>
        </p:nvSpPr>
        <p:spPr>
          <a:xfrm>
            <a:off x="2937125" y="6352154"/>
            <a:ext cx="567305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E184DD8-6E78-4F57-B5C4-2BB53775E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816087"/>
              </p:ext>
            </p:extLst>
          </p:nvPr>
        </p:nvGraphicFramePr>
        <p:xfrm>
          <a:off x="1365229" y="1841992"/>
          <a:ext cx="7344816" cy="271793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0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121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신청자명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(stu001)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121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연락처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010-9799-9373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157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이메일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없음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8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승인상태</a:t>
                      </a:r>
                      <a:endParaRPr lang="en-US" altLang="ko-KR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 반려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013158"/>
                  </a:ext>
                </a:extLst>
              </a:tr>
              <a:tr h="1389002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반려사유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64706"/>
                  </a:ext>
                </a:extLst>
              </a:tr>
            </a:tbl>
          </a:graphicData>
        </a:graphic>
      </p:graphicFrame>
      <p:sp>
        <p:nvSpPr>
          <p:cNvPr id="17" name="Button">
            <a:extLst>
              <a:ext uri="{FF2B5EF4-FFF2-40B4-BE49-F238E27FC236}">
                <a16:creationId xmlns:a16="http://schemas.microsoft.com/office/drawing/2014/main" id="{86B87CCF-AA3B-444E-95A2-B2D20B1AF799}"/>
              </a:ext>
            </a:extLst>
          </p:cNvPr>
          <p:cNvSpPr/>
          <p:nvPr/>
        </p:nvSpPr>
        <p:spPr>
          <a:xfrm>
            <a:off x="7052171" y="7002329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Button">
            <a:extLst>
              <a:ext uri="{FF2B5EF4-FFF2-40B4-BE49-F238E27FC236}">
                <a16:creationId xmlns:a16="http://schemas.microsoft.com/office/drawing/2014/main" id="{D0E35BDC-D70B-4B70-9373-800B33A7F12B}"/>
              </a:ext>
            </a:extLst>
          </p:cNvPr>
          <p:cNvSpPr/>
          <p:nvPr/>
        </p:nvSpPr>
        <p:spPr>
          <a:xfrm>
            <a:off x="7628235" y="7002329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Button">
            <a:extLst>
              <a:ext uri="{FF2B5EF4-FFF2-40B4-BE49-F238E27FC236}">
                <a16:creationId xmlns:a16="http://schemas.microsoft.com/office/drawing/2014/main" id="{F9AC7FF5-2F73-4D86-901F-DEDD8633F0F5}"/>
              </a:ext>
            </a:extLst>
          </p:cNvPr>
          <p:cNvSpPr/>
          <p:nvPr/>
        </p:nvSpPr>
        <p:spPr>
          <a:xfrm>
            <a:off x="8204299" y="7002329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D04707-1FA4-4EFD-ACE0-DE442AA330CD}"/>
              </a:ext>
            </a:extLst>
          </p:cNvPr>
          <p:cNvSpPr/>
          <p:nvPr/>
        </p:nvSpPr>
        <p:spPr>
          <a:xfrm>
            <a:off x="1315317" y="3048249"/>
            <a:ext cx="7488831" cy="158194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FA5624-1B4F-462B-BDD2-F7FD88C9EEA5}"/>
              </a:ext>
            </a:extLst>
          </p:cNvPr>
          <p:cNvSpPr/>
          <p:nvPr/>
        </p:nvSpPr>
        <p:spPr>
          <a:xfrm>
            <a:off x="1239193" y="3048249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DB407BE-F5D5-4EEF-A809-00783982A8BA}"/>
              </a:ext>
            </a:extLst>
          </p:cNvPr>
          <p:cNvSpPr/>
          <p:nvPr/>
        </p:nvSpPr>
        <p:spPr>
          <a:xfrm>
            <a:off x="6953994" y="6961245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4448C3F-9E62-4470-B13D-7B70CFB24D0C}"/>
              </a:ext>
            </a:extLst>
          </p:cNvPr>
          <p:cNvSpPr/>
          <p:nvPr/>
        </p:nvSpPr>
        <p:spPr>
          <a:xfrm>
            <a:off x="7555423" y="6961245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95C396E-417B-40C5-A94B-F37395CDBAFE}"/>
              </a:ext>
            </a:extLst>
          </p:cNvPr>
          <p:cNvSpPr/>
          <p:nvPr/>
        </p:nvSpPr>
        <p:spPr>
          <a:xfrm>
            <a:off x="8106122" y="6961245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D4F1CE-AF41-47CC-B3B4-446F119B5B07}"/>
              </a:ext>
            </a:extLst>
          </p:cNvPr>
          <p:cNvSpPr/>
          <p:nvPr/>
        </p:nvSpPr>
        <p:spPr>
          <a:xfrm>
            <a:off x="1239193" y="1771716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549D073-DA6F-498D-8DBA-FCB7708689E5}"/>
              </a:ext>
            </a:extLst>
          </p:cNvPr>
          <p:cNvSpPr/>
          <p:nvPr/>
        </p:nvSpPr>
        <p:spPr>
          <a:xfrm>
            <a:off x="1239193" y="5207606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672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645259"/>
              </p:ext>
            </p:extLst>
          </p:nvPr>
        </p:nvGraphicFramePr>
        <p:xfrm>
          <a:off x="761306" y="1480220"/>
          <a:ext cx="9913888" cy="5184582"/>
        </p:xfrm>
        <a:graphic>
          <a:graphicData uri="http://schemas.openxmlformats.org/drawingml/2006/table">
            <a:tbl>
              <a:tblPr/>
              <a:tblGrid>
                <a:gridCol w="840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5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39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9442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개정번호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·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개정 내용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제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·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개정 일자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작성자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승인자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0.1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초안 작성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문성진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0.2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보완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문성진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243" name="Text Box 68"/>
          <p:cNvSpPr txBox="1">
            <a:spLocks noChangeArrowheads="1"/>
          </p:cNvSpPr>
          <p:nvPr/>
        </p:nvSpPr>
        <p:spPr bwMode="auto">
          <a:xfrm>
            <a:off x="4868863" y="555625"/>
            <a:ext cx="14287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5357" tIns="52679" rIns="105357" bIns="52679">
            <a:spAutoFit/>
          </a:bodyPr>
          <a:lstStyle>
            <a:lvl1pPr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/>
            <a:r>
              <a:rPr kumimoji="0" lang="ko-KR" altLang="en-US" sz="1800">
                <a:latin typeface="나눔고딕" pitchFamily="50" charset="-127"/>
                <a:ea typeface="나눔고딕" pitchFamily="50" charset="-127"/>
              </a:rPr>
              <a:t>제</a:t>
            </a:r>
            <a:r>
              <a:rPr kumimoji="0" lang="en-US" altLang="ko-KR" sz="1800">
                <a:latin typeface="나눔고딕" pitchFamily="50" charset="-127"/>
                <a:ea typeface="나눔고딕" pitchFamily="50" charset="-127"/>
              </a:rPr>
              <a:t>.</a:t>
            </a:r>
            <a:r>
              <a:rPr kumimoji="0" lang="ko-KR" altLang="en-US" sz="1800">
                <a:latin typeface="나눔고딕" pitchFamily="50" charset="-127"/>
                <a:ea typeface="나눔고딕" pitchFamily="50" charset="-127"/>
              </a:rPr>
              <a:t>개정 이력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0990D63-31D9-4956-9557-260CB68F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000" dirty="0"/>
              <a:t>예약 관리자</a:t>
            </a:r>
          </a:p>
        </p:txBody>
      </p:sp>
    </p:spTree>
    <p:extLst>
      <p:ext uri="{BB962C8B-B14F-4D97-AF65-F5344CB8AC3E}">
        <p14:creationId xmlns:p14="http://schemas.microsoft.com/office/powerpoint/2010/main" val="238039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795450"/>
              </p:ext>
            </p:extLst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프로그램명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내용으로 검색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신청자 목록으로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프로그램 수정 및 삭제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2" name="Search Field">
            <a:extLst>
              <a:ext uri="{FF2B5EF4-FFF2-40B4-BE49-F238E27FC236}">
                <a16:creationId xmlns:a16="http://schemas.microsoft.com/office/drawing/2014/main" id="{76881982-0418-47A3-8346-5B300B5B0FB6}"/>
              </a:ext>
            </a:extLst>
          </p:cNvPr>
          <p:cNvGrpSpPr/>
          <p:nvPr/>
        </p:nvGrpSpPr>
        <p:grpSpPr>
          <a:xfrm>
            <a:off x="4565650" y="2128292"/>
            <a:ext cx="2184400" cy="304800"/>
            <a:chOff x="646486" y="1763987"/>
            <a:chExt cx="2184400" cy="304800"/>
          </a:xfrm>
        </p:grpSpPr>
        <p:sp>
          <p:nvSpPr>
            <p:cNvPr id="13" name="Background">
              <a:extLst>
                <a:ext uri="{FF2B5EF4-FFF2-40B4-BE49-F238E27FC236}">
                  <a16:creationId xmlns:a16="http://schemas.microsoft.com/office/drawing/2014/main" id="{98932DD6-A84E-45F5-88D7-4B389010CD98}"/>
                </a:ext>
              </a:extLst>
            </p:cNvPr>
            <p:cNvSpPr/>
            <p:nvPr/>
          </p:nvSpPr>
          <p:spPr>
            <a:xfrm>
              <a:off x="646486" y="1763987"/>
              <a:ext cx="2184400" cy="304800"/>
            </a:xfrm>
            <a:prstGeom prst="roundRect">
              <a:avLst>
                <a:gd name="adj" fmla="val 5035"/>
              </a:avLst>
            </a:prstGeom>
            <a:solidFill>
              <a:srgbClr val="FFFFFF"/>
            </a:solidFill>
            <a:ln w="6350">
              <a:noFill/>
            </a:ln>
            <a:effectLst>
              <a:outerShdw blurRad="50800" dist="12700" dir="5400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02336" tIns="45720" rIns="10795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000000">
                    <a:alpha val="53725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Find">
              <a:extLst>
                <a:ext uri="{FF2B5EF4-FFF2-40B4-BE49-F238E27FC236}">
                  <a16:creationId xmlns:a16="http://schemas.microsoft.com/office/drawing/2014/main" id="{FBDF3FEC-1B42-4403-8AFF-AA0C5DA5651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67005" y="1860488"/>
              <a:ext cx="111004" cy="111797"/>
            </a:xfrm>
            <a:custGeom>
              <a:avLst/>
              <a:gdLst>
                <a:gd name="T0" fmla="*/ 230 w 617"/>
                <a:gd name="T1" fmla="*/ 388 h 617"/>
                <a:gd name="T2" fmla="*/ 71 w 617"/>
                <a:gd name="T3" fmla="*/ 229 h 617"/>
                <a:gd name="T4" fmla="*/ 230 w 617"/>
                <a:gd name="T5" fmla="*/ 70 h 617"/>
                <a:gd name="T6" fmla="*/ 388 w 617"/>
                <a:gd name="T7" fmla="*/ 229 h 617"/>
                <a:gd name="T8" fmla="*/ 230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4 w 617"/>
                <a:gd name="T15" fmla="*/ 378 h 617"/>
                <a:gd name="T16" fmla="*/ 459 w 617"/>
                <a:gd name="T17" fmla="*/ 229 h 617"/>
                <a:gd name="T18" fmla="*/ 230 w 617"/>
                <a:gd name="T19" fmla="*/ 0 h 617"/>
                <a:gd name="T20" fmla="*/ 0 w 617"/>
                <a:gd name="T21" fmla="*/ 229 h 617"/>
                <a:gd name="T22" fmla="*/ 230 w 617"/>
                <a:gd name="T23" fmla="*/ 458 h 617"/>
                <a:gd name="T24" fmla="*/ 379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5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30" y="388"/>
                  </a:moveTo>
                  <a:cubicBezTo>
                    <a:pt x="142" y="388"/>
                    <a:pt x="71" y="317"/>
                    <a:pt x="71" y="229"/>
                  </a:cubicBezTo>
                  <a:cubicBezTo>
                    <a:pt x="71" y="141"/>
                    <a:pt x="142" y="70"/>
                    <a:pt x="230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30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4" y="378"/>
                  </a:lnTo>
                  <a:cubicBezTo>
                    <a:pt x="438" y="338"/>
                    <a:pt x="459" y="286"/>
                    <a:pt x="459" y="229"/>
                  </a:cubicBezTo>
                  <a:cubicBezTo>
                    <a:pt x="459" y="102"/>
                    <a:pt x="356" y="0"/>
                    <a:pt x="230" y="0"/>
                  </a:cubicBezTo>
                  <a:cubicBezTo>
                    <a:pt x="103" y="0"/>
                    <a:pt x="0" y="102"/>
                    <a:pt x="0" y="229"/>
                  </a:cubicBezTo>
                  <a:cubicBezTo>
                    <a:pt x="0" y="356"/>
                    <a:pt x="103" y="458"/>
                    <a:pt x="230" y="458"/>
                  </a:cubicBezTo>
                  <a:cubicBezTo>
                    <a:pt x="287" y="458"/>
                    <a:pt x="339" y="438"/>
                    <a:pt x="379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5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" name="Button">
            <a:extLst>
              <a:ext uri="{FF2B5EF4-FFF2-40B4-BE49-F238E27FC236}">
                <a16:creationId xmlns:a16="http://schemas.microsoft.com/office/drawing/2014/main" id="{5EC9084B-6AF9-4377-B8C6-9DC9B09386B1}"/>
              </a:ext>
            </a:extLst>
          </p:cNvPr>
          <p:cNvSpPr/>
          <p:nvPr/>
        </p:nvSpPr>
        <p:spPr>
          <a:xfrm>
            <a:off x="6842361" y="2125114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Select">
            <a:extLst>
              <a:ext uri="{FF2B5EF4-FFF2-40B4-BE49-F238E27FC236}">
                <a16:creationId xmlns:a16="http://schemas.microsoft.com/office/drawing/2014/main" id="{2CDED683-644D-4077-B1D1-D14BDD436543}"/>
              </a:ext>
            </a:extLst>
          </p:cNvPr>
          <p:cNvGrpSpPr/>
          <p:nvPr/>
        </p:nvGrpSpPr>
        <p:grpSpPr>
          <a:xfrm>
            <a:off x="2733292" y="2126712"/>
            <a:ext cx="1652349" cy="307726"/>
            <a:chOff x="595686" y="1261242"/>
            <a:chExt cx="2504700" cy="307726"/>
          </a:xfrm>
        </p:grpSpPr>
        <p:sp>
          <p:nvSpPr>
            <p:cNvPr id="18" name="Input">
              <a:extLst>
                <a:ext uri="{FF2B5EF4-FFF2-40B4-BE49-F238E27FC236}">
                  <a16:creationId xmlns:a16="http://schemas.microsoft.com/office/drawing/2014/main" id="{F2E8251D-7485-4931-8923-A66B5C02C238}"/>
                </a:ext>
              </a:extLst>
            </p:cNvPr>
            <p:cNvSpPr/>
            <p:nvPr/>
          </p:nvSpPr>
          <p:spPr>
            <a:xfrm>
              <a:off x="595686" y="1261242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프로그램명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Arrow Down">
              <a:extLst>
                <a:ext uri="{FF2B5EF4-FFF2-40B4-BE49-F238E27FC236}">
                  <a16:creationId xmlns:a16="http://schemas.microsoft.com/office/drawing/2014/main" id="{245209FE-1429-45DF-9EF8-0EAEADE531C3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926302" y="139701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6BC209CB-3729-4CB6-A8C5-6F6176CA6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467118"/>
              </p:ext>
            </p:extLst>
          </p:nvPr>
        </p:nvGraphicFramePr>
        <p:xfrm>
          <a:off x="1193354" y="2834745"/>
          <a:ext cx="7704857" cy="199948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240">
                  <a:extLst>
                    <a:ext uri="{9D8B030D-6E8A-4147-A177-3AD203B41FA5}">
                      <a16:colId xmlns:a16="http://schemas.microsoft.com/office/drawing/2014/main" val="3976884815"/>
                    </a:ext>
                  </a:extLst>
                </a:gridCol>
                <a:gridCol w="1226233">
                  <a:extLst>
                    <a:ext uri="{9D8B030D-6E8A-4147-A177-3AD203B41FA5}">
                      <a16:colId xmlns:a16="http://schemas.microsoft.com/office/drawing/2014/main" val="556357637"/>
                    </a:ext>
                  </a:extLst>
                </a:gridCol>
                <a:gridCol w="1167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849">
                  <a:extLst>
                    <a:ext uri="{9D8B030D-6E8A-4147-A177-3AD203B41FA5}">
                      <a16:colId xmlns:a16="http://schemas.microsoft.com/office/drawing/2014/main" val="2461549435"/>
                    </a:ext>
                  </a:extLst>
                </a:gridCol>
                <a:gridCol w="673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2559999914"/>
                    </a:ext>
                  </a:extLst>
                </a:gridCol>
                <a:gridCol w="1196872">
                  <a:extLst>
                    <a:ext uri="{9D8B030D-6E8A-4147-A177-3AD203B41FA5}">
                      <a16:colId xmlns:a16="http://schemas.microsoft.com/office/drawing/2014/main" val="30499190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프로그램명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</a:t>
                      </a:r>
                      <a:endParaRPr lang="en-US" altLang="ko-KR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유형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신청기간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운영시간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강사명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신청자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03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3~~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선착순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HH:mm</a:t>
                      </a:r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~</a:t>
                      </a:r>
                    </a:p>
                    <a:p>
                      <a:r>
                        <a:rPr lang="en-US" sz="11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HH:mm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2~~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승인</a:t>
                      </a:r>
                      <a:endParaRPr lang="en-US" altLang="ko-KR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HH:mm~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HH:mm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굴림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1~~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선착순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HH:mm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~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HH:mm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굴림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8" name="Button">
            <a:extLst>
              <a:ext uri="{FF2B5EF4-FFF2-40B4-BE49-F238E27FC236}">
                <a16:creationId xmlns:a16="http://schemas.microsoft.com/office/drawing/2014/main" id="{E51DD3E2-80E4-48ED-BCED-5253F149707F}"/>
              </a:ext>
            </a:extLst>
          </p:cNvPr>
          <p:cNvSpPr/>
          <p:nvPr/>
        </p:nvSpPr>
        <p:spPr>
          <a:xfrm>
            <a:off x="7048774" y="3426994"/>
            <a:ext cx="595804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신청자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Button">
            <a:extLst>
              <a:ext uri="{FF2B5EF4-FFF2-40B4-BE49-F238E27FC236}">
                <a16:creationId xmlns:a16="http://schemas.microsoft.com/office/drawing/2014/main" id="{A9CA6240-320C-47AA-B017-BA26B70A491E}"/>
              </a:ext>
            </a:extLst>
          </p:cNvPr>
          <p:cNvSpPr/>
          <p:nvPr/>
        </p:nvSpPr>
        <p:spPr>
          <a:xfrm>
            <a:off x="7788595" y="3426993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Button">
            <a:extLst>
              <a:ext uri="{FF2B5EF4-FFF2-40B4-BE49-F238E27FC236}">
                <a16:creationId xmlns:a16="http://schemas.microsoft.com/office/drawing/2014/main" id="{23D928B6-51AE-459E-B2EC-F1A24CA712DF}"/>
              </a:ext>
            </a:extLst>
          </p:cNvPr>
          <p:cNvSpPr/>
          <p:nvPr/>
        </p:nvSpPr>
        <p:spPr>
          <a:xfrm>
            <a:off x="8331834" y="3426993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Button">
            <a:extLst>
              <a:ext uri="{FF2B5EF4-FFF2-40B4-BE49-F238E27FC236}">
                <a16:creationId xmlns:a16="http://schemas.microsoft.com/office/drawing/2014/main" id="{9973C252-8735-4427-9A87-DB5E6FCC8EEF}"/>
              </a:ext>
            </a:extLst>
          </p:cNvPr>
          <p:cNvSpPr/>
          <p:nvPr/>
        </p:nvSpPr>
        <p:spPr>
          <a:xfrm>
            <a:off x="8433339" y="5418153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Button">
            <a:extLst>
              <a:ext uri="{FF2B5EF4-FFF2-40B4-BE49-F238E27FC236}">
                <a16:creationId xmlns:a16="http://schemas.microsoft.com/office/drawing/2014/main" id="{B490985A-6D13-40EA-930C-5C01D68D5E56}"/>
              </a:ext>
            </a:extLst>
          </p:cNvPr>
          <p:cNvSpPr/>
          <p:nvPr/>
        </p:nvSpPr>
        <p:spPr>
          <a:xfrm>
            <a:off x="7048774" y="3931050"/>
            <a:ext cx="595804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신청자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Button">
            <a:extLst>
              <a:ext uri="{FF2B5EF4-FFF2-40B4-BE49-F238E27FC236}">
                <a16:creationId xmlns:a16="http://schemas.microsoft.com/office/drawing/2014/main" id="{BF007328-E5E9-4FD5-89CC-42A019C937FB}"/>
              </a:ext>
            </a:extLst>
          </p:cNvPr>
          <p:cNvSpPr/>
          <p:nvPr/>
        </p:nvSpPr>
        <p:spPr>
          <a:xfrm>
            <a:off x="7788595" y="3931049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Button">
            <a:extLst>
              <a:ext uri="{FF2B5EF4-FFF2-40B4-BE49-F238E27FC236}">
                <a16:creationId xmlns:a16="http://schemas.microsoft.com/office/drawing/2014/main" id="{D3596F6A-DFB3-4A74-B210-AFE48D2C8C0E}"/>
              </a:ext>
            </a:extLst>
          </p:cNvPr>
          <p:cNvSpPr/>
          <p:nvPr/>
        </p:nvSpPr>
        <p:spPr>
          <a:xfrm>
            <a:off x="8331834" y="3931049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utton">
            <a:extLst>
              <a:ext uri="{FF2B5EF4-FFF2-40B4-BE49-F238E27FC236}">
                <a16:creationId xmlns:a16="http://schemas.microsoft.com/office/drawing/2014/main" id="{223ED4D1-5039-4C1C-919D-6EB0254421BE}"/>
              </a:ext>
            </a:extLst>
          </p:cNvPr>
          <p:cNvSpPr/>
          <p:nvPr/>
        </p:nvSpPr>
        <p:spPr>
          <a:xfrm>
            <a:off x="7048774" y="4435106"/>
            <a:ext cx="595804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신청자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Button">
            <a:extLst>
              <a:ext uri="{FF2B5EF4-FFF2-40B4-BE49-F238E27FC236}">
                <a16:creationId xmlns:a16="http://schemas.microsoft.com/office/drawing/2014/main" id="{54B00367-E387-48DC-B896-DD8DB960B24A}"/>
              </a:ext>
            </a:extLst>
          </p:cNvPr>
          <p:cNvSpPr/>
          <p:nvPr/>
        </p:nvSpPr>
        <p:spPr>
          <a:xfrm>
            <a:off x="7788595" y="4435105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Button">
            <a:extLst>
              <a:ext uri="{FF2B5EF4-FFF2-40B4-BE49-F238E27FC236}">
                <a16:creationId xmlns:a16="http://schemas.microsoft.com/office/drawing/2014/main" id="{A850EFD6-755E-4482-ADA9-F1DEE8697E45}"/>
              </a:ext>
            </a:extLst>
          </p:cNvPr>
          <p:cNvSpPr/>
          <p:nvPr/>
        </p:nvSpPr>
        <p:spPr>
          <a:xfrm>
            <a:off x="8331834" y="4435105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9" name="Pagination">
            <a:extLst>
              <a:ext uri="{FF2B5EF4-FFF2-40B4-BE49-F238E27FC236}">
                <a16:creationId xmlns:a16="http://schemas.microsoft.com/office/drawing/2014/main" id="{9C37CA3E-0984-412C-8692-ACF072FCD693}"/>
              </a:ext>
            </a:extLst>
          </p:cNvPr>
          <p:cNvGrpSpPr/>
          <p:nvPr/>
        </p:nvGrpSpPr>
        <p:grpSpPr>
          <a:xfrm>
            <a:off x="3990038" y="5116811"/>
            <a:ext cx="2185375" cy="323849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110" name="Previous">
              <a:extLst>
                <a:ext uri="{FF2B5EF4-FFF2-40B4-BE49-F238E27FC236}">
                  <a16:creationId xmlns:a16="http://schemas.microsoft.com/office/drawing/2014/main" id="{E11B4E42-29D9-4C3D-8AFE-D30AD95C2B95}"/>
                </a:ext>
              </a:extLst>
            </p:cNvPr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«</a:t>
              </a:r>
            </a:p>
          </p:txBody>
        </p:sp>
        <p:sp>
          <p:nvSpPr>
            <p:cNvPr id="111" name="Page 1">
              <a:extLst>
                <a:ext uri="{FF2B5EF4-FFF2-40B4-BE49-F238E27FC236}">
                  <a16:creationId xmlns:a16="http://schemas.microsoft.com/office/drawing/2014/main" id="{CCD05789-EA86-457A-8FFC-F2C18298C772}"/>
                </a:ext>
              </a:extLst>
            </p:cNvPr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12" name="Page 2">
              <a:extLst>
                <a:ext uri="{FF2B5EF4-FFF2-40B4-BE49-F238E27FC236}">
                  <a16:creationId xmlns:a16="http://schemas.microsoft.com/office/drawing/2014/main" id="{168E6887-79A0-4362-B299-3744EF0C4ECB}"/>
                </a:ext>
              </a:extLst>
            </p:cNvPr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13" name="Page 3">
              <a:extLst>
                <a:ext uri="{FF2B5EF4-FFF2-40B4-BE49-F238E27FC236}">
                  <a16:creationId xmlns:a16="http://schemas.microsoft.com/office/drawing/2014/main" id="{DCE93992-6039-4AE5-935D-FAB10D1F2B36}"/>
                </a:ext>
              </a:extLst>
            </p:cNvPr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14" name="Page 4">
              <a:extLst>
                <a:ext uri="{FF2B5EF4-FFF2-40B4-BE49-F238E27FC236}">
                  <a16:creationId xmlns:a16="http://schemas.microsoft.com/office/drawing/2014/main" id="{11319FCB-93C4-46E8-A345-E533A7E01482}"/>
                </a:ext>
              </a:extLst>
            </p:cNvPr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115" name="Page 5">
              <a:extLst>
                <a:ext uri="{FF2B5EF4-FFF2-40B4-BE49-F238E27FC236}">
                  <a16:creationId xmlns:a16="http://schemas.microsoft.com/office/drawing/2014/main" id="{EA51A7EC-1A2F-46DF-BE7A-EA78F6166C58}"/>
                </a:ext>
              </a:extLst>
            </p:cNvPr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116" name="Next">
              <a:extLst>
                <a:ext uri="{FF2B5EF4-FFF2-40B4-BE49-F238E27FC236}">
                  <a16:creationId xmlns:a16="http://schemas.microsoft.com/office/drawing/2014/main" id="{A706712F-E9DA-4D9C-BD54-53410061B337}"/>
                </a:ext>
              </a:extLst>
            </p:cNvPr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»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A19E918-4EC5-489C-AE01-D66D3BB0E1FA}"/>
              </a:ext>
            </a:extLst>
          </p:cNvPr>
          <p:cNvSpPr txBox="1"/>
          <p:nvPr/>
        </p:nvSpPr>
        <p:spPr>
          <a:xfrm>
            <a:off x="1434706" y="2632928"/>
            <a:ext cx="60486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 게시물 </a:t>
            </a:r>
            <a:r>
              <a:rPr lang="en-US" altLang="ko-KR" sz="800" b="0" dirty="0">
                <a:solidFill>
                  <a:srgbClr val="1F27C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건 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현재페이지 </a:t>
            </a:r>
            <a:r>
              <a:rPr lang="en-US" altLang="ko-KR" sz="800" b="0" dirty="0">
                <a:solidFill>
                  <a:srgbClr val="1F27C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/1</a:t>
            </a:r>
            <a:endParaRPr lang="ko-KR" altLang="en-US" sz="8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2635115" y="2066134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6992249" y="3363361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7690418" y="3352428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8351573" y="5375762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356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047688"/>
              </p:ext>
            </p:extLst>
          </p:nvPr>
        </p:nvGraphicFramePr>
        <p:xfrm>
          <a:off x="9114234" y="634786"/>
          <a:ext cx="2088232" cy="27381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선착순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승인관리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선착순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 순서대로 자동 승인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승인관리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 시 접수 중으로 받고 관리자가 신청자 관리페이지에서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씩 승인 처리 함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달력으로 표현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validation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체크 후 등록처리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26EEACF-8270-417A-80A8-A61EA0A92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833752"/>
              </p:ext>
            </p:extLst>
          </p:nvPr>
        </p:nvGraphicFramePr>
        <p:xfrm>
          <a:off x="1337370" y="1841992"/>
          <a:ext cx="7344816" cy="514989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0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505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프로그램명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867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신청유형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운영기간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                    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410001"/>
                  </a:ext>
                </a:extLst>
              </a:tr>
              <a:tr h="517418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운영시간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신청기간</a:t>
                      </a:r>
                      <a:endParaRPr lang="en-US" altLang="ko-KR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                     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013158"/>
                  </a:ext>
                </a:extLst>
              </a:tr>
              <a:tr h="460505">
                <a:tc>
                  <a:txBody>
                    <a:bodyPr/>
                    <a:lstStyle/>
                    <a:p>
                      <a:r>
                        <a:rPr lang="ko-KR" altLang="en-US" sz="11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강사명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504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신청인원수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722836"/>
                  </a:ext>
                </a:extLst>
              </a:tr>
              <a:tr h="230253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내용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64706"/>
                  </a:ext>
                </a:extLst>
              </a:tr>
            </a:tbl>
          </a:graphicData>
        </a:graphic>
      </p:graphicFrame>
      <p:sp>
        <p:nvSpPr>
          <p:cNvPr id="29" name="Input">
            <a:extLst>
              <a:ext uri="{FF2B5EF4-FFF2-40B4-BE49-F238E27FC236}">
                <a16:creationId xmlns:a16="http://schemas.microsoft.com/office/drawing/2014/main" id="{16B321F9-B29C-4583-AEE9-E661AED27C5F}"/>
              </a:ext>
            </a:extLst>
          </p:cNvPr>
          <p:cNvSpPr/>
          <p:nvPr/>
        </p:nvSpPr>
        <p:spPr>
          <a:xfrm>
            <a:off x="2937125" y="1912268"/>
            <a:ext cx="567305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Input">
            <a:extLst>
              <a:ext uri="{FF2B5EF4-FFF2-40B4-BE49-F238E27FC236}">
                <a16:creationId xmlns:a16="http://schemas.microsoft.com/office/drawing/2014/main" id="{B0BDE9A1-48D8-4464-8B1F-AEE1C1C49C5C}"/>
              </a:ext>
            </a:extLst>
          </p:cNvPr>
          <p:cNvSpPr/>
          <p:nvPr/>
        </p:nvSpPr>
        <p:spPr>
          <a:xfrm>
            <a:off x="2937125" y="2882058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Input">
            <a:extLst>
              <a:ext uri="{FF2B5EF4-FFF2-40B4-BE49-F238E27FC236}">
                <a16:creationId xmlns:a16="http://schemas.microsoft.com/office/drawing/2014/main" id="{922F0DAE-EA44-4AC8-88CF-BA0BA6E387FF}"/>
              </a:ext>
            </a:extLst>
          </p:cNvPr>
          <p:cNvSpPr/>
          <p:nvPr/>
        </p:nvSpPr>
        <p:spPr>
          <a:xfrm>
            <a:off x="4289696" y="2882058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Input">
            <a:extLst>
              <a:ext uri="{FF2B5EF4-FFF2-40B4-BE49-F238E27FC236}">
                <a16:creationId xmlns:a16="http://schemas.microsoft.com/office/drawing/2014/main" id="{C08F4C5F-1B90-4FBF-A83A-014887D54112}"/>
              </a:ext>
            </a:extLst>
          </p:cNvPr>
          <p:cNvSpPr/>
          <p:nvPr/>
        </p:nvSpPr>
        <p:spPr>
          <a:xfrm>
            <a:off x="2937125" y="3347570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Input">
            <a:extLst>
              <a:ext uri="{FF2B5EF4-FFF2-40B4-BE49-F238E27FC236}">
                <a16:creationId xmlns:a16="http://schemas.microsoft.com/office/drawing/2014/main" id="{874BB4D5-0A3D-40FB-89C0-65D8238E30CD}"/>
              </a:ext>
            </a:extLst>
          </p:cNvPr>
          <p:cNvSpPr/>
          <p:nvPr/>
        </p:nvSpPr>
        <p:spPr>
          <a:xfrm>
            <a:off x="4289696" y="3347570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Input">
            <a:extLst>
              <a:ext uri="{FF2B5EF4-FFF2-40B4-BE49-F238E27FC236}">
                <a16:creationId xmlns:a16="http://schemas.microsoft.com/office/drawing/2014/main" id="{84652E26-AB41-4723-84C8-E853A3504048}"/>
              </a:ext>
            </a:extLst>
          </p:cNvPr>
          <p:cNvSpPr/>
          <p:nvPr/>
        </p:nvSpPr>
        <p:spPr>
          <a:xfrm>
            <a:off x="2937125" y="4360296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Input">
            <a:extLst>
              <a:ext uri="{FF2B5EF4-FFF2-40B4-BE49-F238E27FC236}">
                <a16:creationId xmlns:a16="http://schemas.microsoft.com/office/drawing/2014/main" id="{E394D5A1-EB51-4694-B68E-4E8D1F1B4368}"/>
              </a:ext>
            </a:extLst>
          </p:cNvPr>
          <p:cNvSpPr/>
          <p:nvPr/>
        </p:nvSpPr>
        <p:spPr>
          <a:xfrm>
            <a:off x="2937125" y="5376382"/>
            <a:ext cx="5673052" cy="1504438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Calendar">
            <a:extLst>
              <a:ext uri="{FF2B5EF4-FFF2-40B4-BE49-F238E27FC236}">
                <a16:creationId xmlns:a16="http://schemas.microsoft.com/office/drawing/2014/main" id="{D089D7ED-2BD8-4A71-A91F-05CBCF341C3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66484" y="2956719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Calendar">
            <a:extLst>
              <a:ext uri="{FF2B5EF4-FFF2-40B4-BE49-F238E27FC236}">
                <a16:creationId xmlns:a16="http://schemas.microsoft.com/office/drawing/2014/main" id="{A2399585-3E70-4414-9E17-8F645DE53D6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126052" y="2956719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Input">
            <a:extLst>
              <a:ext uri="{FF2B5EF4-FFF2-40B4-BE49-F238E27FC236}">
                <a16:creationId xmlns:a16="http://schemas.microsoft.com/office/drawing/2014/main" id="{95D5ED40-B279-45C3-B69C-FC475EC4969A}"/>
              </a:ext>
            </a:extLst>
          </p:cNvPr>
          <p:cNvSpPr/>
          <p:nvPr/>
        </p:nvSpPr>
        <p:spPr>
          <a:xfrm>
            <a:off x="2937125" y="4829682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Input">
            <a:extLst>
              <a:ext uri="{FF2B5EF4-FFF2-40B4-BE49-F238E27FC236}">
                <a16:creationId xmlns:a16="http://schemas.microsoft.com/office/drawing/2014/main" id="{3E6DD7D4-8CFD-4D46-8D73-9FB057B6B923}"/>
              </a:ext>
            </a:extLst>
          </p:cNvPr>
          <p:cNvSpPr/>
          <p:nvPr/>
        </p:nvSpPr>
        <p:spPr>
          <a:xfrm>
            <a:off x="2937125" y="3867068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Input">
            <a:extLst>
              <a:ext uri="{FF2B5EF4-FFF2-40B4-BE49-F238E27FC236}">
                <a16:creationId xmlns:a16="http://schemas.microsoft.com/office/drawing/2014/main" id="{ACD22551-A2C1-4E32-9A3A-CC872A472EFE}"/>
              </a:ext>
            </a:extLst>
          </p:cNvPr>
          <p:cNvSpPr/>
          <p:nvPr/>
        </p:nvSpPr>
        <p:spPr>
          <a:xfrm>
            <a:off x="4289696" y="3867068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Calendar">
            <a:extLst>
              <a:ext uri="{FF2B5EF4-FFF2-40B4-BE49-F238E27FC236}">
                <a16:creationId xmlns:a16="http://schemas.microsoft.com/office/drawing/2014/main" id="{521B66E4-6CD5-4824-854A-ED21FAF3B73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66484" y="3941729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Calendar">
            <a:extLst>
              <a:ext uri="{FF2B5EF4-FFF2-40B4-BE49-F238E27FC236}">
                <a16:creationId xmlns:a16="http://schemas.microsoft.com/office/drawing/2014/main" id="{10109F4C-382E-4C88-AC25-DD876E79004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126052" y="3941729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Button">
            <a:extLst>
              <a:ext uri="{FF2B5EF4-FFF2-40B4-BE49-F238E27FC236}">
                <a16:creationId xmlns:a16="http://schemas.microsoft.com/office/drawing/2014/main" id="{F1CA8A56-7B44-46AD-9298-45AF54EE226D}"/>
              </a:ext>
            </a:extLst>
          </p:cNvPr>
          <p:cNvSpPr/>
          <p:nvPr/>
        </p:nvSpPr>
        <p:spPr>
          <a:xfrm>
            <a:off x="7674073" y="7074337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4A599119-A8CA-4D61-B061-08B2FB50ED24}"/>
              </a:ext>
            </a:extLst>
          </p:cNvPr>
          <p:cNvSpPr/>
          <p:nvPr/>
        </p:nvSpPr>
        <p:spPr>
          <a:xfrm>
            <a:off x="8188975" y="7074337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2" name="Date Picker">
            <a:extLst>
              <a:ext uri="{FF2B5EF4-FFF2-40B4-BE49-F238E27FC236}">
                <a16:creationId xmlns:a16="http://schemas.microsoft.com/office/drawing/2014/main" id="{AE0A9845-4185-437E-950C-504CA075C4A0}"/>
              </a:ext>
            </a:extLst>
          </p:cNvPr>
          <p:cNvGrpSpPr/>
          <p:nvPr/>
        </p:nvGrpSpPr>
        <p:grpSpPr>
          <a:xfrm>
            <a:off x="5708305" y="2956719"/>
            <a:ext cx="1973507" cy="1632155"/>
            <a:chOff x="617292" y="2012745"/>
            <a:chExt cx="1973507" cy="1632155"/>
          </a:xfrm>
        </p:grpSpPr>
        <p:sp>
          <p:nvSpPr>
            <p:cNvPr id="53" name="Box">
              <a:extLst>
                <a:ext uri="{FF2B5EF4-FFF2-40B4-BE49-F238E27FC236}">
                  <a16:creationId xmlns:a16="http://schemas.microsoft.com/office/drawing/2014/main" id="{32C65A68-8474-483C-A781-988B90CED080}"/>
                </a:ext>
              </a:extLst>
            </p:cNvPr>
            <p:cNvSpPr/>
            <p:nvPr/>
          </p:nvSpPr>
          <p:spPr>
            <a:xfrm>
              <a:off x="617292" y="2012745"/>
              <a:ext cx="1973507" cy="16321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Month">
              <a:extLst>
                <a:ext uri="{FF2B5EF4-FFF2-40B4-BE49-F238E27FC236}">
                  <a16:creationId xmlns:a16="http://schemas.microsoft.com/office/drawing/2014/main" id="{B8141CFE-FE1C-429A-9898-273B4D2D17B5}"/>
                </a:ext>
              </a:extLst>
            </p:cNvPr>
            <p:cNvSpPr txBox="1"/>
            <p:nvPr/>
          </p:nvSpPr>
          <p:spPr>
            <a:xfrm>
              <a:off x="1293738" y="2089680"/>
              <a:ext cx="620619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July 2020</a:t>
              </a:r>
            </a:p>
          </p:txBody>
        </p:sp>
        <p:grpSp>
          <p:nvGrpSpPr>
            <p:cNvPr id="55" name="Days">
              <a:extLst>
                <a:ext uri="{FF2B5EF4-FFF2-40B4-BE49-F238E27FC236}">
                  <a16:creationId xmlns:a16="http://schemas.microsoft.com/office/drawing/2014/main" id="{881F2875-3C67-41A4-9192-6A26E8CA4F89}"/>
                </a:ext>
              </a:extLst>
            </p:cNvPr>
            <p:cNvGrpSpPr/>
            <p:nvPr/>
          </p:nvGrpSpPr>
          <p:grpSpPr>
            <a:xfrm>
              <a:off x="745194" y="2575447"/>
              <a:ext cx="1717703" cy="967117"/>
              <a:chOff x="766202" y="2578764"/>
              <a:chExt cx="1717703" cy="967117"/>
            </a:xfrm>
          </p:grpSpPr>
          <p:sp>
            <p:nvSpPr>
              <p:cNvPr id="68" name="Day">
                <a:extLst>
                  <a:ext uri="{FF2B5EF4-FFF2-40B4-BE49-F238E27FC236}">
                    <a16:creationId xmlns:a16="http://schemas.microsoft.com/office/drawing/2014/main" id="{FDCF585D-4FE4-4CA3-82B8-CDAF73642690}"/>
                  </a:ext>
                </a:extLst>
              </p:cNvPr>
              <p:cNvSpPr txBox="1"/>
              <p:nvPr/>
            </p:nvSpPr>
            <p:spPr>
              <a:xfrm>
                <a:off x="2124685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69" name="Day">
                <a:extLst>
                  <a:ext uri="{FF2B5EF4-FFF2-40B4-BE49-F238E27FC236}">
                    <a16:creationId xmlns:a16="http://schemas.microsoft.com/office/drawing/2014/main" id="{7441301C-D4AC-427E-84E0-52B4ED4CF5BC}"/>
                  </a:ext>
                </a:extLst>
              </p:cNvPr>
              <p:cNvSpPr txBox="1"/>
              <p:nvPr/>
            </p:nvSpPr>
            <p:spPr>
              <a:xfrm>
                <a:off x="2093427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70" name="Day">
                <a:extLst>
                  <a:ext uri="{FF2B5EF4-FFF2-40B4-BE49-F238E27FC236}">
                    <a16:creationId xmlns:a16="http://schemas.microsoft.com/office/drawing/2014/main" id="{D75062CB-03C6-47F3-AF33-8AF8EDB6120C}"/>
                  </a:ext>
                </a:extLst>
              </p:cNvPr>
              <p:cNvSpPr txBox="1"/>
              <p:nvPr/>
            </p:nvSpPr>
            <p:spPr>
              <a:xfrm>
                <a:off x="209342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71" name="Day">
                <a:extLst>
                  <a:ext uri="{FF2B5EF4-FFF2-40B4-BE49-F238E27FC236}">
                    <a16:creationId xmlns:a16="http://schemas.microsoft.com/office/drawing/2014/main" id="{B73B827C-AAF8-4D0C-95EA-84F7297CD92E}"/>
                  </a:ext>
                </a:extLst>
              </p:cNvPr>
              <p:cNvSpPr txBox="1"/>
              <p:nvPr/>
            </p:nvSpPr>
            <p:spPr>
              <a:xfrm>
                <a:off x="209342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72" name="Day">
                <a:extLst>
                  <a:ext uri="{FF2B5EF4-FFF2-40B4-BE49-F238E27FC236}">
                    <a16:creationId xmlns:a16="http://schemas.microsoft.com/office/drawing/2014/main" id="{935BBD4C-8BBD-4A1E-A46F-8DA76FADEB93}"/>
                  </a:ext>
                </a:extLst>
              </p:cNvPr>
              <p:cNvSpPr txBox="1"/>
              <p:nvPr/>
            </p:nvSpPr>
            <p:spPr>
              <a:xfrm>
                <a:off x="2390128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73" name="Day">
                <a:extLst>
                  <a:ext uri="{FF2B5EF4-FFF2-40B4-BE49-F238E27FC236}">
                    <a16:creationId xmlns:a16="http://schemas.microsoft.com/office/drawing/2014/main" id="{334D8512-33D1-4124-BF59-90E4EE16F9F5}"/>
                  </a:ext>
                </a:extLst>
              </p:cNvPr>
              <p:cNvSpPr txBox="1"/>
              <p:nvPr/>
            </p:nvSpPr>
            <p:spPr>
              <a:xfrm>
                <a:off x="2358870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74" name="Day">
                <a:extLst>
                  <a:ext uri="{FF2B5EF4-FFF2-40B4-BE49-F238E27FC236}">
                    <a16:creationId xmlns:a16="http://schemas.microsoft.com/office/drawing/2014/main" id="{1900BDC4-45BE-4800-8C1D-7B7DDE6C323C}"/>
                  </a:ext>
                </a:extLst>
              </p:cNvPr>
              <p:cNvSpPr txBox="1"/>
              <p:nvPr/>
            </p:nvSpPr>
            <p:spPr>
              <a:xfrm>
                <a:off x="2358870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75" name="Day">
                <a:extLst>
                  <a:ext uri="{FF2B5EF4-FFF2-40B4-BE49-F238E27FC236}">
                    <a16:creationId xmlns:a16="http://schemas.microsoft.com/office/drawing/2014/main" id="{35DE0D75-1E23-4E9B-8E93-BDFE037209D0}"/>
                  </a:ext>
                </a:extLst>
              </p:cNvPr>
              <p:cNvSpPr txBox="1"/>
              <p:nvPr/>
            </p:nvSpPr>
            <p:spPr>
              <a:xfrm>
                <a:off x="2358870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76" name="Day">
                <a:extLst>
                  <a:ext uri="{FF2B5EF4-FFF2-40B4-BE49-F238E27FC236}">
                    <a16:creationId xmlns:a16="http://schemas.microsoft.com/office/drawing/2014/main" id="{93F99413-A1CD-40F4-8FAD-05453B2E1CC5}"/>
                  </a:ext>
                </a:extLst>
              </p:cNvPr>
              <p:cNvSpPr txBox="1"/>
              <p:nvPr/>
            </p:nvSpPr>
            <p:spPr>
              <a:xfrm>
                <a:off x="797460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77" name="Day">
                <a:extLst>
                  <a:ext uri="{FF2B5EF4-FFF2-40B4-BE49-F238E27FC236}">
                    <a16:creationId xmlns:a16="http://schemas.microsoft.com/office/drawing/2014/main" id="{ECCF54D8-015F-411D-B935-1AE590DA12D2}"/>
                  </a:ext>
                </a:extLst>
              </p:cNvPr>
              <p:cNvSpPr txBox="1"/>
              <p:nvPr/>
            </p:nvSpPr>
            <p:spPr>
              <a:xfrm>
                <a:off x="76620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13</a:t>
                </a:r>
              </a:p>
            </p:txBody>
          </p:sp>
          <p:sp>
            <p:nvSpPr>
              <p:cNvPr id="78" name="Day">
                <a:extLst>
                  <a:ext uri="{FF2B5EF4-FFF2-40B4-BE49-F238E27FC236}">
                    <a16:creationId xmlns:a16="http://schemas.microsoft.com/office/drawing/2014/main" id="{2CC29319-4130-432F-882E-75A2ACD5FB65}"/>
                  </a:ext>
                </a:extLst>
              </p:cNvPr>
              <p:cNvSpPr txBox="1"/>
              <p:nvPr/>
            </p:nvSpPr>
            <p:spPr>
              <a:xfrm>
                <a:off x="76620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79" name="Day">
                <a:extLst>
                  <a:ext uri="{FF2B5EF4-FFF2-40B4-BE49-F238E27FC236}">
                    <a16:creationId xmlns:a16="http://schemas.microsoft.com/office/drawing/2014/main" id="{174BA936-19C4-4F6B-812A-51184BC4A0B9}"/>
                  </a:ext>
                </a:extLst>
              </p:cNvPr>
              <p:cNvSpPr txBox="1"/>
              <p:nvPr/>
            </p:nvSpPr>
            <p:spPr>
              <a:xfrm>
                <a:off x="76620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80" name="Day">
                <a:extLst>
                  <a:ext uri="{FF2B5EF4-FFF2-40B4-BE49-F238E27FC236}">
                    <a16:creationId xmlns:a16="http://schemas.microsoft.com/office/drawing/2014/main" id="{60A5B623-FF19-43EE-8A0C-044B1E9CE831}"/>
                  </a:ext>
                </a:extLst>
              </p:cNvPr>
              <p:cNvSpPr txBox="1"/>
              <p:nvPr/>
            </p:nvSpPr>
            <p:spPr>
              <a:xfrm>
                <a:off x="1062905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81" name="Day">
                <a:extLst>
                  <a:ext uri="{FF2B5EF4-FFF2-40B4-BE49-F238E27FC236}">
                    <a16:creationId xmlns:a16="http://schemas.microsoft.com/office/drawing/2014/main" id="{3349816C-8481-4243-9D94-86AE92B0E7BA}"/>
                  </a:ext>
                </a:extLst>
              </p:cNvPr>
              <p:cNvSpPr txBox="1"/>
              <p:nvPr/>
            </p:nvSpPr>
            <p:spPr>
              <a:xfrm>
                <a:off x="103164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82" name="Day">
                <a:extLst>
                  <a:ext uri="{FF2B5EF4-FFF2-40B4-BE49-F238E27FC236}">
                    <a16:creationId xmlns:a16="http://schemas.microsoft.com/office/drawing/2014/main" id="{202378BC-EF75-4D95-A5C8-1121E23AABA3}"/>
                  </a:ext>
                </a:extLst>
              </p:cNvPr>
              <p:cNvSpPr txBox="1"/>
              <p:nvPr/>
            </p:nvSpPr>
            <p:spPr>
              <a:xfrm>
                <a:off x="103164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83" name="Day">
                <a:extLst>
                  <a:ext uri="{FF2B5EF4-FFF2-40B4-BE49-F238E27FC236}">
                    <a16:creationId xmlns:a16="http://schemas.microsoft.com/office/drawing/2014/main" id="{9F69B4B4-1328-4DE3-8928-E6B7BB3CFC08}"/>
                  </a:ext>
                </a:extLst>
              </p:cNvPr>
              <p:cNvSpPr txBox="1"/>
              <p:nvPr/>
            </p:nvSpPr>
            <p:spPr>
              <a:xfrm>
                <a:off x="1031647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84" name="Day">
                <a:extLst>
                  <a:ext uri="{FF2B5EF4-FFF2-40B4-BE49-F238E27FC236}">
                    <a16:creationId xmlns:a16="http://schemas.microsoft.com/office/drawing/2014/main" id="{EC12B016-0724-417A-AA33-A71275194535}"/>
                  </a:ext>
                </a:extLst>
              </p:cNvPr>
              <p:cNvSpPr txBox="1"/>
              <p:nvPr/>
            </p:nvSpPr>
            <p:spPr>
              <a:xfrm>
                <a:off x="1328350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85" name="Day">
                <a:extLst>
                  <a:ext uri="{FF2B5EF4-FFF2-40B4-BE49-F238E27FC236}">
                    <a16:creationId xmlns:a16="http://schemas.microsoft.com/office/drawing/2014/main" id="{852B0FEE-11AF-464C-863A-BC838D41CF80}"/>
                  </a:ext>
                </a:extLst>
              </p:cNvPr>
              <p:cNvSpPr txBox="1"/>
              <p:nvPr/>
            </p:nvSpPr>
            <p:spPr>
              <a:xfrm>
                <a:off x="1328350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86" name="Day">
                <a:extLst>
                  <a:ext uri="{FF2B5EF4-FFF2-40B4-BE49-F238E27FC236}">
                    <a16:creationId xmlns:a16="http://schemas.microsoft.com/office/drawing/2014/main" id="{357B8089-DD11-4A92-B92A-778379570D37}"/>
                  </a:ext>
                </a:extLst>
              </p:cNvPr>
              <p:cNvSpPr txBox="1"/>
              <p:nvPr/>
            </p:nvSpPr>
            <p:spPr>
              <a:xfrm>
                <a:off x="129709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87" name="Day">
                <a:extLst>
                  <a:ext uri="{FF2B5EF4-FFF2-40B4-BE49-F238E27FC236}">
                    <a16:creationId xmlns:a16="http://schemas.microsoft.com/office/drawing/2014/main" id="{975BF383-0EED-4830-99BE-BB27C7D62747}"/>
                  </a:ext>
                </a:extLst>
              </p:cNvPr>
              <p:cNvSpPr txBox="1"/>
              <p:nvPr/>
            </p:nvSpPr>
            <p:spPr>
              <a:xfrm>
                <a:off x="129709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88" name="Day">
                <a:extLst>
                  <a:ext uri="{FF2B5EF4-FFF2-40B4-BE49-F238E27FC236}">
                    <a16:creationId xmlns:a16="http://schemas.microsoft.com/office/drawing/2014/main" id="{5D455AB8-4F01-4EC8-BC81-2B4EA9C09D28}"/>
                  </a:ext>
                </a:extLst>
              </p:cNvPr>
              <p:cNvSpPr txBox="1"/>
              <p:nvPr/>
            </p:nvSpPr>
            <p:spPr>
              <a:xfrm>
                <a:off x="129709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89" name="Day">
                <a:extLst>
                  <a:ext uri="{FF2B5EF4-FFF2-40B4-BE49-F238E27FC236}">
                    <a16:creationId xmlns:a16="http://schemas.microsoft.com/office/drawing/2014/main" id="{6D435F48-6292-49EC-99B2-773D01A5D06B}"/>
                  </a:ext>
                </a:extLst>
              </p:cNvPr>
              <p:cNvSpPr txBox="1"/>
              <p:nvPr/>
            </p:nvSpPr>
            <p:spPr>
              <a:xfrm>
                <a:off x="1593795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90" name="Day">
                <a:extLst>
                  <a:ext uri="{FF2B5EF4-FFF2-40B4-BE49-F238E27FC236}">
                    <a16:creationId xmlns:a16="http://schemas.microsoft.com/office/drawing/2014/main" id="{C7A6B4E4-4D75-4F67-923F-E844A1CAA4CB}"/>
                  </a:ext>
                </a:extLst>
              </p:cNvPr>
              <p:cNvSpPr txBox="1"/>
              <p:nvPr/>
            </p:nvSpPr>
            <p:spPr>
              <a:xfrm>
                <a:off x="1593795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91" name="Day">
                <a:extLst>
                  <a:ext uri="{FF2B5EF4-FFF2-40B4-BE49-F238E27FC236}">
                    <a16:creationId xmlns:a16="http://schemas.microsoft.com/office/drawing/2014/main" id="{C5D775DC-F6A8-4FD8-AF11-8441D4DB00D8}"/>
                  </a:ext>
                </a:extLst>
              </p:cNvPr>
              <p:cNvSpPr txBox="1"/>
              <p:nvPr/>
            </p:nvSpPr>
            <p:spPr>
              <a:xfrm>
                <a:off x="156253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92" name="Day">
                <a:extLst>
                  <a:ext uri="{FF2B5EF4-FFF2-40B4-BE49-F238E27FC236}">
                    <a16:creationId xmlns:a16="http://schemas.microsoft.com/office/drawing/2014/main" id="{341D1354-310B-4BAD-A4CB-B7EC36787A44}"/>
                  </a:ext>
                </a:extLst>
              </p:cNvPr>
              <p:cNvSpPr txBox="1"/>
              <p:nvPr/>
            </p:nvSpPr>
            <p:spPr>
              <a:xfrm>
                <a:off x="156253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93" name="Day">
                <a:extLst>
                  <a:ext uri="{FF2B5EF4-FFF2-40B4-BE49-F238E27FC236}">
                    <a16:creationId xmlns:a16="http://schemas.microsoft.com/office/drawing/2014/main" id="{7881895B-C964-46BE-A268-06975AC4E114}"/>
                  </a:ext>
                </a:extLst>
              </p:cNvPr>
              <p:cNvSpPr txBox="1"/>
              <p:nvPr/>
            </p:nvSpPr>
            <p:spPr>
              <a:xfrm>
                <a:off x="1562537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30</a:t>
                </a:r>
              </a:p>
            </p:txBody>
          </p:sp>
          <p:sp>
            <p:nvSpPr>
              <p:cNvPr id="94" name="Day">
                <a:extLst>
                  <a:ext uri="{FF2B5EF4-FFF2-40B4-BE49-F238E27FC236}">
                    <a16:creationId xmlns:a16="http://schemas.microsoft.com/office/drawing/2014/main" id="{C29BF2CF-A91D-4E75-AAF2-1B8561A792CC}"/>
                  </a:ext>
                </a:extLst>
              </p:cNvPr>
              <p:cNvSpPr txBox="1"/>
              <p:nvPr/>
            </p:nvSpPr>
            <p:spPr>
              <a:xfrm>
                <a:off x="1859240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95" name="Day">
                <a:extLst>
                  <a:ext uri="{FF2B5EF4-FFF2-40B4-BE49-F238E27FC236}">
                    <a16:creationId xmlns:a16="http://schemas.microsoft.com/office/drawing/2014/main" id="{F44639A2-F426-470D-8461-89B278E519E3}"/>
                  </a:ext>
                </a:extLst>
              </p:cNvPr>
              <p:cNvSpPr txBox="1"/>
              <p:nvPr/>
            </p:nvSpPr>
            <p:spPr>
              <a:xfrm>
                <a:off x="1827982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96" name="Day">
                <a:extLst>
                  <a:ext uri="{FF2B5EF4-FFF2-40B4-BE49-F238E27FC236}">
                    <a16:creationId xmlns:a16="http://schemas.microsoft.com/office/drawing/2014/main" id="{5D2394BB-D11B-403F-8312-757FA5AD018E}"/>
                  </a:ext>
                </a:extLst>
              </p:cNvPr>
              <p:cNvSpPr txBox="1"/>
              <p:nvPr/>
            </p:nvSpPr>
            <p:spPr>
              <a:xfrm>
                <a:off x="182798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97" name="Day">
                <a:extLst>
                  <a:ext uri="{FF2B5EF4-FFF2-40B4-BE49-F238E27FC236}">
                    <a16:creationId xmlns:a16="http://schemas.microsoft.com/office/drawing/2014/main" id="{4C867F35-19CA-4B6D-B3A0-A136EB40690A}"/>
                  </a:ext>
                </a:extLst>
              </p:cNvPr>
              <p:cNvSpPr txBox="1"/>
              <p:nvPr/>
            </p:nvSpPr>
            <p:spPr>
              <a:xfrm>
                <a:off x="182798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98" name="Day">
                <a:extLst>
                  <a:ext uri="{FF2B5EF4-FFF2-40B4-BE49-F238E27FC236}">
                    <a16:creationId xmlns:a16="http://schemas.microsoft.com/office/drawing/2014/main" id="{695724C2-9463-4C7E-B456-8B9471293C70}"/>
                  </a:ext>
                </a:extLst>
              </p:cNvPr>
              <p:cNvSpPr txBox="1"/>
              <p:nvPr/>
            </p:nvSpPr>
            <p:spPr>
              <a:xfrm>
                <a:off x="182798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</p:grpSp>
        <p:grpSp>
          <p:nvGrpSpPr>
            <p:cNvPr id="56" name="Weekdays">
              <a:extLst>
                <a:ext uri="{FF2B5EF4-FFF2-40B4-BE49-F238E27FC236}">
                  <a16:creationId xmlns:a16="http://schemas.microsoft.com/office/drawing/2014/main" id="{577420FE-5FFD-461F-A085-857D7E2C0A12}"/>
                </a:ext>
              </a:extLst>
            </p:cNvPr>
            <p:cNvGrpSpPr/>
            <p:nvPr/>
          </p:nvGrpSpPr>
          <p:grpSpPr>
            <a:xfrm>
              <a:off x="729889" y="2377282"/>
              <a:ext cx="1748312" cy="138499"/>
              <a:chOff x="738149" y="2380599"/>
              <a:chExt cx="1748312" cy="138499"/>
            </a:xfrm>
          </p:grpSpPr>
          <p:sp>
            <p:nvSpPr>
              <p:cNvPr id="61" name="Monday">
                <a:extLst>
                  <a:ext uri="{FF2B5EF4-FFF2-40B4-BE49-F238E27FC236}">
                    <a16:creationId xmlns:a16="http://schemas.microsoft.com/office/drawing/2014/main" id="{50BCB941-1D35-46B8-80A9-67E189C08141}"/>
                  </a:ext>
                </a:extLst>
              </p:cNvPr>
              <p:cNvSpPr txBox="1"/>
              <p:nvPr/>
            </p:nvSpPr>
            <p:spPr>
              <a:xfrm>
                <a:off x="738149" y="2380599"/>
                <a:ext cx="18114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</a:t>
                </a:r>
              </a:p>
            </p:txBody>
          </p:sp>
          <p:sp>
            <p:nvSpPr>
              <p:cNvPr id="62" name="Tuesday">
                <a:extLst>
                  <a:ext uri="{FF2B5EF4-FFF2-40B4-BE49-F238E27FC236}">
                    <a16:creationId xmlns:a16="http://schemas.microsoft.com/office/drawing/2014/main" id="{03DF03E7-76FD-46D0-BFDE-CF454DFDBD72}"/>
                  </a:ext>
                </a:extLst>
              </p:cNvPr>
              <p:cNvSpPr txBox="1"/>
              <p:nvPr/>
            </p:nvSpPr>
            <p:spPr>
              <a:xfrm>
                <a:off x="1025234" y="2380599"/>
                <a:ext cx="13785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Tu</a:t>
                </a:r>
              </a:p>
            </p:txBody>
          </p:sp>
          <p:sp>
            <p:nvSpPr>
              <p:cNvPr id="63" name="Wednesday">
                <a:extLst>
                  <a:ext uri="{FF2B5EF4-FFF2-40B4-BE49-F238E27FC236}">
                    <a16:creationId xmlns:a16="http://schemas.microsoft.com/office/drawing/2014/main" id="{B75763EC-BAB1-4BE2-BC9F-2B22EEC268D2}"/>
                  </a:ext>
                </a:extLst>
              </p:cNvPr>
              <p:cNvSpPr txBox="1"/>
              <p:nvPr/>
            </p:nvSpPr>
            <p:spPr>
              <a:xfrm>
                <a:off x="1266421" y="2380599"/>
                <a:ext cx="17793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We</a:t>
                </a:r>
              </a:p>
            </p:txBody>
          </p:sp>
          <p:sp>
            <p:nvSpPr>
              <p:cNvPr id="64" name="Thursday">
                <a:extLst>
                  <a:ext uri="{FF2B5EF4-FFF2-40B4-BE49-F238E27FC236}">
                    <a16:creationId xmlns:a16="http://schemas.microsoft.com/office/drawing/2014/main" id="{D8A2B24A-A48E-4A0A-93D8-004BFFB8CF4C}"/>
                  </a:ext>
                </a:extLst>
              </p:cNvPr>
              <p:cNvSpPr txBox="1"/>
              <p:nvPr/>
            </p:nvSpPr>
            <p:spPr>
              <a:xfrm>
                <a:off x="1561591" y="2380599"/>
                <a:ext cx="13625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</a:t>
                </a:r>
              </a:p>
            </p:txBody>
          </p:sp>
          <p:sp>
            <p:nvSpPr>
              <p:cNvPr id="65" name="Friday">
                <a:extLst>
                  <a:ext uri="{FF2B5EF4-FFF2-40B4-BE49-F238E27FC236}">
                    <a16:creationId xmlns:a16="http://schemas.microsoft.com/office/drawing/2014/main" id="{90A332ED-F0A7-4C9C-931E-113AE26D8820}"/>
                  </a:ext>
                </a:extLst>
              </p:cNvPr>
              <p:cNvSpPr txBox="1"/>
              <p:nvPr/>
            </p:nvSpPr>
            <p:spPr>
              <a:xfrm>
                <a:off x="1838045" y="2380599"/>
                <a:ext cx="10579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Fr</a:t>
                </a:r>
              </a:p>
            </p:txBody>
          </p:sp>
          <p:sp>
            <p:nvSpPr>
              <p:cNvPr id="66" name="Saturday">
                <a:extLst>
                  <a:ext uri="{FF2B5EF4-FFF2-40B4-BE49-F238E27FC236}">
                    <a16:creationId xmlns:a16="http://schemas.microsoft.com/office/drawing/2014/main" id="{6F14AF85-55A0-4A47-B676-45D6A4A96558}"/>
                  </a:ext>
                </a:extLst>
              </p:cNvPr>
              <p:cNvSpPr txBox="1"/>
              <p:nvPr/>
            </p:nvSpPr>
            <p:spPr>
              <a:xfrm>
                <a:off x="2088850" y="2380599"/>
                <a:ext cx="12663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Sa</a:t>
                </a:r>
              </a:p>
            </p:txBody>
          </p:sp>
          <p:sp>
            <p:nvSpPr>
              <p:cNvPr id="67" name="Sunday">
                <a:extLst>
                  <a:ext uri="{FF2B5EF4-FFF2-40B4-BE49-F238E27FC236}">
                    <a16:creationId xmlns:a16="http://schemas.microsoft.com/office/drawing/2014/main" id="{BDDE1158-686D-4799-A01B-4E7A970A9967}"/>
                  </a:ext>
                </a:extLst>
              </p:cNvPr>
              <p:cNvSpPr txBox="1"/>
              <p:nvPr/>
            </p:nvSpPr>
            <p:spPr>
              <a:xfrm>
                <a:off x="2351809" y="2380599"/>
                <a:ext cx="13465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Su</a:t>
                </a:r>
              </a:p>
            </p:txBody>
          </p:sp>
        </p:grpSp>
        <p:sp>
          <p:nvSpPr>
            <p:cNvPr id="57" name="Selection Overlay">
              <a:extLst>
                <a:ext uri="{FF2B5EF4-FFF2-40B4-BE49-F238E27FC236}">
                  <a16:creationId xmlns:a16="http://schemas.microsoft.com/office/drawing/2014/main" id="{6B87380D-AF10-4759-9DB4-514C3CEA5553}"/>
                </a:ext>
              </a:extLst>
            </p:cNvPr>
            <p:cNvSpPr/>
            <p:nvPr/>
          </p:nvSpPr>
          <p:spPr>
            <a:xfrm>
              <a:off x="2283619" y="2755680"/>
              <a:ext cx="240506" cy="196858"/>
            </a:xfrm>
            <a:prstGeom prst="rect">
              <a:avLst/>
            </a:prstGeom>
            <a:solidFill>
              <a:srgbClr val="5B9BD5">
                <a:alpha val="21961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8" name="Navigation Arrows">
              <a:extLst>
                <a:ext uri="{FF2B5EF4-FFF2-40B4-BE49-F238E27FC236}">
                  <a16:creationId xmlns:a16="http://schemas.microsoft.com/office/drawing/2014/main" id="{4CABCD44-040D-4A82-B207-66A917952900}"/>
                </a:ext>
              </a:extLst>
            </p:cNvPr>
            <p:cNvGrpSpPr/>
            <p:nvPr/>
          </p:nvGrpSpPr>
          <p:grpSpPr>
            <a:xfrm>
              <a:off x="759804" y="2160592"/>
              <a:ext cx="1688482" cy="64009"/>
              <a:chOff x="759804" y="2160592"/>
              <a:chExt cx="1688482" cy="64009"/>
            </a:xfrm>
          </p:grpSpPr>
          <p:sp>
            <p:nvSpPr>
              <p:cNvPr id="59" name="Arrow Left">
                <a:extLst>
                  <a:ext uri="{FF2B5EF4-FFF2-40B4-BE49-F238E27FC236}">
                    <a16:creationId xmlns:a16="http://schemas.microsoft.com/office/drawing/2014/main" id="{A85D278B-83D2-4845-AFCB-4C68C15992F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745889" y="2174507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rrow Right">
                <a:extLst>
                  <a:ext uri="{FF2B5EF4-FFF2-40B4-BE49-F238E27FC236}">
                    <a16:creationId xmlns:a16="http://schemas.microsoft.com/office/drawing/2014/main" id="{20344709-7282-4B9F-BC66-8219B0F81C4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H="1">
                <a:off x="2398194" y="2174508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F866970-177E-4D94-BF68-8A01EA014C1F}"/>
              </a:ext>
            </a:extLst>
          </p:cNvPr>
          <p:cNvCxnSpPr>
            <a:cxnSpLocks/>
          </p:cNvCxnSpPr>
          <p:nvPr/>
        </p:nvCxnSpPr>
        <p:spPr>
          <a:xfrm>
            <a:off x="3857649" y="3033654"/>
            <a:ext cx="1850656" cy="156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3598723" y="2847653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kern="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7583582" y="7023921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8138945" y="7023921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03" name="Select">
            <a:extLst>
              <a:ext uri="{FF2B5EF4-FFF2-40B4-BE49-F238E27FC236}">
                <a16:creationId xmlns:a16="http://schemas.microsoft.com/office/drawing/2014/main" id="{98669870-6775-4B3B-B8CB-EA75431B89BC}"/>
              </a:ext>
            </a:extLst>
          </p:cNvPr>
          <p:cNvGrpSpPr/>
          <p:nvPr/>
        </p:nvGrpSpPr>
        <p:grpSpPr>
          <a:xfrm>
            <a:off x="2940309" y="2393399"/>
            <a:ext cx="1652349" cy="307726"/>
            <a:chOff x="595686" y="1261242"/>
            <a:chExt cx="2504700" cy="307726"/>
          </a:xfrm>
        </p:grpSpPr>
        <p:sp>
          <p:nvSpPr>
            <p:cNvPr id="104" name="Input">
              <a:extLst>
                <a:ext uri="{FF2B5EF4-FFF2-40B4-BE49-F238E27FC236}">
                  <a16:creationId xmlns:a16="http://schemas.microsoft.com/office/drawing/2014/main" id="{11DE1753-3077-47A3-8589-6B114B47442D}"/>
                </a:ext>
              </a:extLst>
            </p:cNvPr>
            <p:cNvSpPr/>
            <p:nvPr/>
          </p:nvSpPr>
          <p:spPr>
            <a:xfrm>
              <a:off x="595686" y="1261242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선착순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Arrow Down">
              <a:extLst>
                <a:ext uri="{FF2B5EF4-FFF2-40B4-BE49-F238E27FC236}">
                  <a16:creationId xmlns:a16="http://schemas.microsoft.com/office/drawing/2014/main" id="{DF8BEFBC-28FF-4CF6-B389-7404AC74D248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926302" y="139701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085633B-900C-40DC-BAFB-B60E4818311E}"/>
              </a:ext>
            </a:extLst>
          </p:cNvPr>
          <p:cNvSpPr/>
          <p:nvPr/>
        </p:nvSpPr>
        <p:spPr>
          <a:xfrm>
            <a:off x="2936954" y="2331525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662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308600"/>
              </p:ext>
            </p:extLst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validation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체크 후 수정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프로그램 삭제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A27A286-CF12-4DA8-9B5E-04257CBF3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54633"/>
              </p:ext>
            </p:extLst>
          </p:nvPr>
        </p:nvGraphicFramePr>
        <p:xfrm>
          <a:off x="1337370" y="1841992"/>
          <a:ext cx="7344816" cy="514773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0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505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프로그램명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867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신청유형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85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운영기간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                          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803190"/>
                  </a:ext>
                </a:extLst>
              </a:tr>
              <a:tr h="517418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운영시간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                      :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신청기간</a:t>
                      </a:r>
                      <a:endParaRPr lang="en-US" altLang="ko-KR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                          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013158"/>
                  </a:ext>
                </a:extLst>
              </a:tr>
              <a:tr h="460505">
                <a:tc>
                  <a:txBody>
                    <a:bodyPr/>
                    <a:lstStyle/>
                    <a:p>
                      <a:r>
                        <a:rPr lang="ko-KR" altLang="en-US" sz="11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강사명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504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신청인원수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722836"/>
                  </a:ext>
                </a:extLst>
              </a:tr>
              <a:tr h="230253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내용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64706"/>
                  </a:ext>
                </a:extLst>
              </a:tr>
            </a:tbl>
          </a:graphicData>
        </a:graphic>
      </p:graphicFrame>
      <p:sp>
        <p:nvSpPr>
          <p:cNvPr id="5" name="Input">
            <a:extLst>
              <a:ext uri="{FF2B5EF4-FFF2-40B4-BE49-F238E27FC236}">
                <a16:creationId xmlns:a16="http://schemas.microsoft.com/office/drawing/2014/main" id="{2EC9DC70-2425-42D3-AB24-6F048DF8E92E}"/>
              </a:ext>
            </a:extLst>
          </p:cNvPr>
          <p:cNvSpPr/>
          <p:nvPr/>
        </p:nvSpPr>
        <p:spPr>
          <a:xfrm>
            <a:off x="2937125" y="1912268"/>
            <a:ext cx="567305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r>
              <a:rPr lang="en-US" altLang="ko-KR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1~~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nput">
            <a:extLst>
              <a:ext uri="{FF2B5EF4-FFF2-40B4-BE49-F238E27FC236}">
                <a16:creationId xmlns:a16="http://schemas.microsoft.com/office/drawing/2014/main" id="{ED9DD203-6035-4098-B315-CF654D428C13}"/>
              </a:ext>
            </a:extLst>
          </p:cNvPr>
          <p:cNvSpPr/>
          <p:nvPr/>
        </p:nvSpPr>
        <p:spPr>
          <a:xfrm>
            <a:off x="2937125" y="2845902"/>
            <a:ext cx="128631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YYYY-MM-DD</a:t>
            </a:r>
          </a:p>
        </p:txBody>
      </p:sp>
      <p:sp>
        <p:nvSpPr>
          <p:cNvPr id="8" name="Input">
            <a:extLst>
              <a:ext uri="{FF2B5EF4-FFF2-40B4-BE49-F238E27FC236}">
                <a16:creationId xmlns:a16="http://schemas.microsoft.com/office/drawing/2014/main" id="{BEBC80C8-0450-4EE5-8382-CDC7A7E9FE57}"/>
              </a:ext>
            </a:extLst>
          </p:cNvPr>
          <p:cNvSpPr/>
          <p:nvPr/>
        </p:nvSpPr>
        <p:spPr>
          <a:xfrm>
            <a:off x="2937125" y="3340910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HH:mm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Input">
            <a:extLst>
              <a:ext uri="{FF2B5EF4-FFF2-40B4-BE49-F238E27FC236}">
                <a16:creationId xmlns:a16="http://schemas.microsoft.com/office/drawing/2014/main" id="{2E70457C-305F-4BAC-98E0-9DDC2A502FB7}"/>
              </a:ext>
            </a:extLst>
          </p:cNvPr>
          <p:cNvSpPr/>
          <p:nvPr/>
        </p:nvSpPr>
        <p:spPr>
          <a:xfrm>
            <a:off x="4289696" y="3340910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HH:mm</a:t>
            </a:r>
            <a:endParaRPr lang="en-US" altLang="ko-KR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Input">
            <a:extLst>
              <a:ext uri="{FF2B5EF4-FFF2-40B4-BE49-F238E27FC236}">
                <a16:creationId xmlns:a16="http://schemas.microsoft.com/office/drawing/2014/main" id="{F79EC3AB-AECC-4AF1-B9B6-F3B645329B2E}"/>
              </a:ext>
            </a:extLst>
          </p:cNvPr>
          <p:cNvSpPr/>
          <p:nvPr/>
        </p:nvSpPr>
        <p:spPr>
          <a:xfrm>
            <a:off x="2937125" y="4324140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문성진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Input">
            <a:extLst>
              <a:ext uri="{FF2B5EF4-FFF2-40B4-BE49-F238E27FC236}">
                <a16:creationId xmlns:a16="http://schemas.microsoft.com/office/drawing/2014/main" id="{D58BBC01-4E2A-4722-8D77-D2B7565E7A36}"/>
              </a:ext>
            </a:extLst>
          </p:cNvPr>
          <p:cNvSpPr/>
          <p:nvPr/>
        </p:nvSpPr>
        <p:spPr>
          <a:xfrm>
            <a:off x="2937125" y="5340226"/>
            <a:ext cx="5673052" cy="1504438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다들 취업 가장</a:t>
            </a:r>
            <a:r>
              <a:rPr lang="en-US" altLang="ko-KR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~~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Calendar">
            <a:extLst>
              <a:ext uri="{FF2B5EF4-FFF2-40B4-BE49-F238E27FC236}">
                <a16:creationId xmlns:a16="http://schemas.microsoft.com/office/drawing/2014/main" id="{33D26D9F-013B-47CC-8D53-D14F684F399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983756" y="2920563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Input">
            <a:extLst>
              <a:ext uri="{FF2B5EF4-FFF2-40B4-BE49-F238E27FC236}">
                <a16:creationId xmlns:a16="http://schemas.microsoft.com/office/drawing/2014/main" id="{4113928E-5DF9-4461-96C2-93DB41BDFF47}"/>
              </a:ext>
            </a:extLst>
          </p:cNvPr>
          <p:cNvSpPr/>
          <p:nvPr/>
        </p:nvSpPr>
        <p:spPr>
          <a:xfrm>
            <a:off x="2937125" y="4793526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30</a:t>
            </a:r>
          </a:p>
        </p:txBody>
      </p:sp>
      <p:sp>
        <p:nvSpPr>
          <p:cNvPr id="19" name="Button">
            <a:extLst>
              <a:ext uri="{FF2B5EF4-FFF2-40B4-BE49-F238E27FC236}">
                <a16:creationId xmlns:a16="http://schemas.microsoft.com/office/drawing/2014/main" id="{AAAAD315-76EF-4A8D-BE7B-62637083245C}"/>
              </a:ext>
            </a:extLst>
          </p:cNvPr>
          <p:cNvSpPr/>
          <p:nvPr/>
        </p:nvSpPr>
        <p:spPr>
          <a:xfrm>
            <a:off x="7674073" y="7251033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Button">
            <a:extLst>
              <a:ext uri="{FF2B5EF4-FFF2-40B4-BE49-F238E27FC236}">
                <a16:creationId xmlns:a16="http://schemas.microsoft.com/office/drawing/2014/main" id="{77177404-8ABC-4A8E-8FAD-9381A8C8A056}"/>
              </a:ext>
            </a:extLst>
          </p:cNvPr>
          <p:cNvSpPr/>
          <p:nvPr/>
        </p:nvSpPr>
        <p:spPr>
          <a:xfrm>
            <a:off x="8188975" y="7251033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Input">
            <a:extLst>
              <a:ext uri="{FF2B5EF4-FFF2-40B4-BE49-F238E27FC236}">
                <a16:creationId xmlns:a16="http://schemas.microsoft.com/office/drawing/2014/main" id="{43EE3AAF-DEC8-439A-8636-175499079859}"/>
              </a:ext>
            </a:extLst>
          </p:cNvPr>
          <p:cNvSpPr/>
          <p:nvPr/>
        </p:nvSpPr>
        <p:spPr>
          <a:xfrm>
            <a:off x="4433712" y="2845902"/>
            <a:ext cx="128631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YYYY-MM-DD</a:t>
            </a:r>
          </a:p>
        </p:txBody>
      </p:sp>
      <p:sp>
        <p:nvSpPr>
          <p:cNvPr id="70" name="Calendar">
            <a:extLst>
              <a:ext uri="{FF2B5EF4-FFF2-40B4-BE49-F238E27FC236}">
                <a16:creationId xmlns:a16="http://schemas.microsoft.com/office/drawing/2014/main" id="{9ED00C88-41CF-4D36-8167-8E3961C979C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80343" y="2920563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Input">
            <a:extLst>
              <a:ext uri="{FF2B5EF4-FFF2-40B4-BE49-F238E27FC236}">
                <a16:creationId xmlns:a16="http://schemas.microsoft.com/office/drawing/2014/main" id="{088E7E99-3E12-4A33-9BC1-ACFE3BA77589}"/>
              </a:ext>
            </a:extLst>
          </p:cNvPr>
          <p:cNvSpPr/>
          <p:nvPr/>
        </p:nvSpPr>
        <p:spPr>
          <a:xfrm>
            <a:off x="2937125" y="3830912"/>
            <a:ext cx="128631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YYYY-MM-DD</a:t>
            </a:r>
          </a:p>
        </p:txBody>
      </p:sp>
      <p:sp>
        <p:nvSpPr>
          <p:cNvPr id="72" name="Calendar">
            <a:extLst>
              <a:ext uri="{FF2B5EF4-FFF2-40B4-BE49-F238E27FC236}">
                <a16:creationId xmlns:a16="http://schemas.microsoft.com/office/drawing/2014/main" id="{A64D58AB-C056-401D-A31D-B37DA6BD125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983756" y="3905573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Input">
            <a:extLst>
              <a:ext uri="{FF2B5EF4-FFF2-40B4-BE49-F238E27FC236}">
                <a16:creationId xmlns:a16="http://schemas.microsoft.com/office/drawing/2014/main" id="{CF4BB327-062B-476A-94FC-1D566CF0B430}"/>
              </a:ext>
            </a:extLst>
          </p:cNvPr>
          <p:cNvSpPr/>
          <p:nvPr/>
        </p:nvSpPr>
        <p:spPr>
          <a:xfrm>
            <a:off x="4433712" y="3830912"/>
            <a:ext cx="128631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YYYY-MM-DD</a:t>
            </a:r>
          </a:p>
        </p:txBody>
      </p:sp>
      <p:sp>
        <p:nvSpPr>
          <p:cNvPr id="74" name="Calendar">
            <a:extLst>
              <a:ext uri="{FF2B5EF4-FFF2-40B4-BE49-F238E27FC236}">
                <a16:creationId xmlns:a16="http://schemas.microsoft.com/office/drawing/2014/main" id="{2F57F84A-B4FD-4BE6-A7B1-EF94A74C148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80343" y="3905573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7575896" y="7209949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8138945" y="7209949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Button">
            <a:extLst>
              <a:ext uri="{FF2B5EF4-FFF2-40B4-BE49-F238E27FC236}">
                <a16:creationId xmlns:a16="http://schemas.microsoft.com/office/drawing/2014/main" id="{AAAAD315-76EF-4A8D-BE7B-62637083245C}"/>
              </a:ext>
            </a:extLst>
          </p:cNvPr>
          <p:cNvSpPr/>
          <p:nvPr/>
        </p:nvSpPr>
        <p:spPr>
          <a:xfrm>
            <a:off x="7111024" y="7251033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7012847" y="7209949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5" name="Select">
            <a:extLst>
              <a:ext uri="{FF2B5EF4-FFF2-40B4-BE49-F238E27FC236}">
                <a16:creationId xmlns:a16="http://schemas.microsoft.com/office/drawing/2014/main" id="{A3B3273E-BC31-4152-9722-FA4A4434FC3A}"/>
              </a:ext>
            </a:extLst>
          </p:cNvPr>
          <p:cNvGrpSpPr/>
          <p:nvPr/>
        </p:nvGrpSpPr>
        <p:grpSpPr>
          <a:xfrm>
            <a:off x="2940309" y="2393399"/>
            <a:ext cx="1652349" cy="307726"/>
            <a:chOff x="595686" y="1261242"/>
            <a:chExt cx="2504700" cy="307726"/>
          </a:xfrm>
        </p:grpSpPr>
        <p:sp>
          <p:nvSpPr>
            <p:cNvPr id="26" name="Input">
              <a:extLst>
                <a:ext uri="{FF2B5EF4-FFF2-40B4-BE49-F238E27FC236}">
                  <a16:creationId xmlns:a16="http://schemas.microsoft.com/office/drawing/2014/main" id="{90591A94-062E-42D5-8D7A-9D6F0D2B3EFD}"/>
                </a:ext>
              </a:extLst>
            </p:cNvPr>
            <p:cNvSpPr/>
            <p:nvPr/>
          </p:nvSpPr>
          <p:spPr>
            <a:xfrm>
              <a:off x="595686" y="1261242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선착순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Arrow Down">
              <a:extLst>
                <a:ext uri="{FF2B5EF4-FFF2-40B4-BE49-F238E27FC236}">
                  <a16:creationId xmlns:a16="http://schemas.microsoft.com/office/drawing/2014/main" id="{6D85ED39-7983-4103-AC3F-79D00D90C6D1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926302" y="139701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134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484183"/>
              </p:ext>
            </p:extLst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예약정보 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신청내역 삭제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예약목록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83FE8DB-6863-4429-95E8-D70C12322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96859"/>
              </p:ext>
            </p:extLst>
          </p:nvPr>
        </p:nvGraphicFramePr>
        <p:xfrm>
          <a:off x="1337369" y="2475242"/>
          <a:ext cx="7416825" cy="181329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3976884815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61">
                  <a:extLst>
                    <a:ext uri="{9D8B030D-6E8A-4147-A177-3AD203B41FA5}">
                      <a16:colId xmlns:a16="http://schemas.microsoft.com/office/drawing/2014/main" val="3049919053"/>
                    </a:ext>
                  </a:extLst>
                </a:gridCol>
              </a:tblGrid>
              <a:tr h="43859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신청자명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신청상태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51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(stu001)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 접수 중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(stu002)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승인완료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(stu003)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반려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Button">
            <a:extLst>
              <a:ext uri="{FF2B5EF4-FFF2-40B4-BE49-F238E27FC236}">
                <a16:creationId xmlns:a16="http://schemas.microsoft.com/office/drawing/2014/main" id="{4D5078B8-C4DB-4DA9-806B-54E2A88096C8}"/>
              </a:ext>
            </a:extLst>
          </p:cNvPr>
          <p:cNvSpPr/>
          <p:nvPr/>
        </p:nvSpPr>
        <p:spPr>
          <a:xfrm>
            <a:off x="7746081" y="3028799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Button">
            <a:extLst>
              <a:ext uri="{FF2B5EF4-FFF2-40B4-BE49-F238E27FC236}">
                <a16:creationId xmlns:a16="http://schemas.microsoft.com/office/drawing/2014/main" id="{A1188950-0BF2-425D-AD56-96D7DFF62280}"/>
              </a:ext>
            </a:extLst>
          </p:cNvPr>
          <p:cNvSpPr/>
          <p:nvPr/>
        </p:nvSpPr>
        <p:spPr>
          <a:xfrm>
            <a:off x="7746081" y="3483354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Button">
            <a:extLst>
              <a:ext uri="{FF2B5EF4-FFF2-40B4-BE49-F238E27FC236}">
                <a16:creationId xmlns:a16="http://schemas.microsoft.com/office/drawing/2014/main" id="{A35608CE-68CA-4A06-AB52-DC9B8281C90E}"/>
              </a:ext>
            </a:extLst>
          </p:cNvPr>
          <p:cNvSpPr/>
          <p:nvPr/>
        </p:nvSpPr>
        <p:spPr>
          <a:xfrm>
            <a:off x="7746081" y="3915402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54D0A-D300-47C7-BD69-51DE999DE302}"/>
              </a:ext>
            </a:extLst>
          </p:cNvPr>
          <p:cNvSpPr txBox="1"/>
          <p:nvPr/>
        </p:nvSpPr>
        <p:spPr>
          <a:xfrm>
            <a:off x="1291194" y="2229021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 예약 수 </a:t>
            </a:r>
            <a:r>
              <a:rPr lang="en-US" altLang="ko-KR" sz="1000" b="0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0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건</a:t>
            </a:r>
          </a:p>
        </p:txBody>
      </p:sp>
      <p:sp>
        <p:nvSpPr>
          <p:cNvPr id="15" name="Button">
            <a:extLst>
              <a:ext uri="{FF2B5EF4-FFF2-40B4-BE49-F238E27FC236}">
                <a16:creationId xmlns:a16="http://schemas.microsoft.com/office/drawing/2014/main" id="{8429A4AC-9D1E-4DAB-ABF4-81894D806169}"/>
              </a:ext>
            </a:extLst>
          </p:cNvPr>
          <p:cNvSpPr/>
          <p:nvPr/>
        </p:nvSpPr>
        <p:spPr>
          <a:xfrm>
            <a:off x="7746081" y="4592280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7647904" y="2987715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2224068" y="2987715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7659723" y="4535829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7590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000040"/>
              </p:ext>
            </p:extLst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접수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승인완료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승인여부가 반려일 시 보임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Validation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체크 후 승인상태 수정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신청내역 삭제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신청내역 목록페이지로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5925366-6C19-49D0-B60D-BD5498CE8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932013"/>
              </p:ext>
            </p:extLst>
          </p:nvPr>
        </p:nvGraphicFramePr>
        <p:xfrm>
          <a:off x="1365229" y="1841992"/>
          <a:ext cx="7344816" cy="378347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0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505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신청자명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(stu001)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505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연락처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010-9799-9373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418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이메일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없음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승인여부</a:t>
                      </a:r>
                      <a:endParaRPr lang="en-US" altLang="ko-KR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013158"/>
                  </a:ext>
                </a:extLst>
              </a:tr>
              <a:tr h="230253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반려사유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64706"/>
                  </a:ext>
                </a:extLst>
              </a:tr>
            </a:tbl>
          </a:graphicData>
        </a:graphic>
      </p:graphicFrame>
      <p:grpSp>
        <p:nvGrpSpPr>
          <p:cNvPr id="5" name="Select">
            <a:extLst>
              <a:ext uri="{FF2B5EF4-FFF2-40B4-BE49-F238E27FC236}">
                <a16:creationId xmlns:a16="http://schemas.microsoft.com/office/drawing/2014/main" id="{C10890C5-1A75-42F2-914A-C27539DB98A2}"/>
              </a:ext>
            </a:extLst>
          </p:cNvPr>
          <p:cNvGrpSpPr/>
          <p:nvPr/>
        </p:nvGrpSpPr>
        <p:grpSpPr>
          <a:xfrm>
            <a:off x="2949404" y="3381924"/>
            <a:ext cx="1652349" cy="307726"/>
            <a:chOff x="595686" y="1261242"/>
            <a:chExt cx="2504700" cy="307726"/>
          </a:xfrm>
        </p:grpSpPr>
        <p:sp>
          <p:nvSpPr>
            <p:cNvPr id="6" name="Input">
              <a:extLst>
                <a:ext uri="{FF2B5EF4-FFF2-40B4-BE49-F238E27FC236}">
                  <a16:creationId xmlns:a16="http://schemas.microsoft.com/office/drawing/2014/main" id="{5AC2481C-AB8E-45DF-8788-6F7D1C6A477B}"/>
                </a:ext>
              </a:extLst>
            </p:cNvPr>
            <p:cNvSpPr/>
            <p:nvPr/>
          </p:nvSpPr>
          <p:spPr>
            <a:xfrm>
              <a:off x="595686" y="1261242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반려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Arrow Down">
              <a:extLst>
                <a:ext uri="{FF2B5EF4-FFF2-40B4-BE49-F238E27FC236}">
                  <a16:creationId xmlns:a16="http://schemas.microsoft.com/office/drawing/2014/main" id="{4DB3A7AD-932A-4BC3-937C-DD3B7A502B42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926302" y="139701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" name="Input">
            <a:extLst>
              <a:ext uri="{FF2B5EF4-FFF2-40B4-BE49-F238E27FC236}">
                <a16:creationId xmlns:a16="http://schemas.microsoft.com/office/drawing/2014/main" id="{8D1044D6-1AEC-4DEF-9129-F9318659431A}"/>
              </a:ext>
            </a:extLst>
          </p:cNvPr>
          <p:cNvSpPr/>
          <p:nvPr/>
        </p:nvSpPr>
        <p:spPr>
          <a:xfrm>
            <a:off x="2949404" y="3938324"/>
            <a:ext cx="5673052" cy="1504438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id="{23AEE5A0-3B1A-46B7-A540-EA2E4F347982}"/>
              </a:ext>
            </a:extLst>
          </p:cNvPr>
          <p:cNvSpPr/>
          <p:nvPr/>
        </p:nvSpPr>
        <p:spPr>
          <a:xfrm>
            <a:off x="7093044" y="5850201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Button">
            <a:extLst>
              <a:ext uri="{FF2B5EF4-FFF2-40B4-BE49-F238E27FC236}">
                <a16:creationId xmlns:a16="http://schemas.microsoft.com/office/drawing/2014/main" id="{899BFE48-6856-40AF-8305-96B0DB2EF98D}"/>
              </a:ext>
            </a:extLst>
          </p:cNvPr>
          <p:cNvSpPr/>
          <p:nvPr/>
        </p:nvSpPr>
        <p:spPr>
          <a:xfrm>
            <a:off x="7669108" y="5850201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Button">
            <a:extLst>
              <a:ext uri="{FF2B5EF4-FFF2-40B4-BE49-F238E27FC236}">
                <a16:creationId xmlns:a16="http://schemas.microsoft.com/office/drawing/2014/main" id="{D19D9888-D6FF-430F-93D1-2FE2CCC99CB7}"/>
              </a:ext>
            </a:extLst>
          </p:cNvPr>
          <p:cNvSpPr/>
          <p:nvPr/>
        </p:nvSpPr>
        <p:spPr>
          <a:xfrm>
            <a:off x="8245172" y="5850201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2851227" y="3315604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65228" y="3866315"/>
            <a:ext cx="7488831" cy="186237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1337370" y="3768138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6994867" y="5809117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7596296" y="5809117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8146995" y="5809117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482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0990D63-31D9-4956-9557-260CB68F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000" dirty="0"/>
              <a:t>예약 사용자</a:t>
            </a:r>
          </a:p>
        </p:txBody>
      </p:sp>
    </p:spTree>
    <p:extLst>
      <p:ext uri="{BB962C8B-B14F-4D97-AF65-F5344CB8AC3E}">
        <p14:creationId xmlns:p14="http://schemas.microsoft.com/office/powerpoint/2010/main" val="241139149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rtlCol="0" anchor="ctr"/>
      <a:lstStyle>
        <a:defPPr algn="l">
          <a:defRPr sz="800" b="0" dirty="0" smtClean="0">
            <a:solidFill>
              <a:schemeClr val="bg1">
                <a:lumMod val="50000"/>
              </a:schemeClr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800" b="0" dirty="0" smtClean="0">
            <a:solidFill>
              <a:schemeClr val="bg1">
                <a:lumMod val="50000"/>
              </a:schemeClr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52062</TotalTime>
  <Words>763</Words>
  <Application>Microsoft Office PowerPoint</Application>
  <PresentationFormat>사용자 지정</PresentationFormat>
  <Paragraphs>482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HY견고딕</vt:lpstr>
      <vt:lpstr>HY신명조</vt:lpstr>
      <vt:lpstr>굴림</vt:lpstr>
      <vt:lpstr>나눔고딕</vt:lpstr>
      <vt:lpstr>돋움</vt:lpstr>
      <vt:lpstr>맑은 고딕</vt:lpstr>
      <vt:lpstr>Calibri</vt:lpstr>
      <vt:lpstr>Segoe UI</vt:lpstr>
      <vt:lpstr>Times New Roman</vt:lpstr>
      <vt:lpstr>기본 디자인</vt:lpstr>
      <vt:lpstr>PowerPoint 프레젠테이션</vt:lpstr>
      <vt:lpstr>PowerPoint 프레젠테이션</vt:lpstr>
      <vt:lpstr>예약 관리자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예약 사용자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ssiwonk</dc:creator>
  <cp:lastModifiedBy>SJ</cp:lastModifiedBy>
  <cp:revision>4377</cp:revision>
  <cp:lastPrinted>2014-04-11T08:28:11Z</cp:lastPrinted>
  <dcterms:created xsi:type="dcterms:W3CDTF">2009-10-15T04:17:23Z</dcterms:created>
  <dcterms:modified xsi:type="dcterms:W3CDTF">2022-09-27T12:37:14Z</dcterms:modified>
</cp:coreProperties>
</file>