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315" r:id="rId4"/>
    <p:sldId id="2316" r:id="rId5"/>
    <p:sldId id="2312" r:id="rId6"/>
    <p:sldId id="1019" r:id="rId7"/>
    <p:sldId id="2313" r:id="rId8"/>
    <p:sldId id="2314" r:id="rId9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228" d="100"/>
          <a:sy n="228" d="100"/>
        </p:scale>
        <p:origin x="1602" y="198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00201" y="141314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CRUD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096402"/>
              </p:ext>
            </p:extLst>
          </p:nvPr>
        </p:nvGraphicFramePr>
        <p:xfrm>
          <a:off x="177086" y="1768252"/>
          <a:ext cx="180835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endParaRPr lang="ko-KR" altLang="en-US" sz="900" b="1" dirty="0">
                        <a:solidFill>
                          <a:srgbClr val="376EA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2022-1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5686" y="1552228"/>
            <a:ext cx="51508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(CRUD)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3C3F6-D227-4A9E-A34F-D71F4D80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726232"/>
            <a:ext cx="2762250" cy="148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FCA429-4CE8-4539-B5F7-66BE9CE4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" y="688132"/>
            <a:ext cx="135255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761306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3353594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A5125-D2EE-40ED-B4D6-527802202B35}"/>
              </a:ext>
            </a:extLst>
          </p:cNvPr>
          <p:cNvSpPr/>
          <p:nvPr/>
        </p:nvSpPr>
        <p:spPr>
          <a:xfrm>
            <a:off x="524668" y="2314491"/>
            <a:ext cx="83015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CRUD_ID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CRUD_SJ              </a:t>
            </a:r>
            <a:r>
              <a:rPr lang="sv-SE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CRUD_CN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USER_NM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(CRUD_ID)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COMMENT =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CRUD_ID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'CRUDID'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CRUD_SJ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CRUD_SJ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CRUD_CN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CRUD_CN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USER_NM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USER_NM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25194"/>
              </p:ext>
            </p:extLst>
          </p:nvPr>
        </p:nvGraphicFramePr>
        <p:xfrm>
          <a:off x="9114234" y="634786"/>
          <a:ext cx="2088232" cy="21754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IDGEN 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상세페이지로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표현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657CB-AE90-4C4B-8E43-0E29513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98474"/>
              </p:ext>
            </p:extLst>
          </p:nvPr>
        </p:nvGraphicFramePr>
        <p:xfrm>
          <a:off x="2262127" y="1960602"/>
          <a:ext cx="6564078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CRUD3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CRUD2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CRUD1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altLang="ko-KR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Button">
            <a:extLst>
              <a:ext uri="{FF2B5EF4-FFF2-40B4-BE49-F238E27FC236}">
                <a16:creationId xmlns:a16="http://schemas.microsoft.com/office/drawing/2014/main" id="{18BE7438-73FB-4A98-AEAC-C3AA012160C8}"/>
              </a:ext>
            </a:extLst>
          </p:cNvPr>
          <p:cNvSpPr/>
          <p:nvPr/>
        </p:nvSpPr>
        <p:spPr>
          <a:xfrm>
            <a:off x="7962106" y="230083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0360ADA-FAAA-451B-9777-02A4D47D180A}"/>
              </a:ext>
            </a:extLst>
          </p:cNvPr>
          <p:cNvSpPr/>
          <p:nvPr/>
        </p:nvSpPr>
        <p:spPr>
          <a:xfrm>
            <a:off x="7962106" y="26399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6B189280-EAC0-442C-BF1D-2866F6C9F0B5}"/>
              </a:ext>
            </a:extLst>
          </p:cNvPr>
          <p:cNvSpPr/>
          <p:nvPr/>
        </p:nvSpPr>
        <p:spPr>
          <a:xfrm>
            <a:off x="7962106" y="296629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gination">
            <a:extLst>
              <a:ext uri="{FF2B5EF4-FFF2-40B4-BE49-F238E27FC236}">
                <a16:creationId xmlns:a16="http://schemas.microsoft.com/office/drawing/2014/main" id="{894A0307-1F3A-46D7-AEFF-DCE454853C45}"/>
              </a:ext>
            </a:extLst>
          </p:cNvPr>
          <p:cNvSpPr txBox="1"/>
          <p:nvPr/>
        </p:nvSpPr>
        <p:spPr>
          <a:xfrm>
            <a:off x="4721021" y="3584006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84F3D4-8A40-4A89-9D58-A694689C6036}"/>
              </a:ext>
            </a:extLst>
          </p:cNvPr>
          <p:cNvSpPr/>
          <p:nvPr/>
        </p:nvSpPr>
        <p:spPr>
          <a:xfrm>
            <a:off x="2273474" y="198427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772872-1F29-4664-9EF5-9F48704EBAA6}"/>
              </a:ext>
            </a:extLst>
          </p:cNvPr>
          <p:cNvSpPr/>
          <p:nvPr/>
        </p:nvSpPr>
        <p:spPr>
          <a:xfrm>
            <a:off x="3425602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3AE9C-BF5C-4ADB-B692-97A1B72DE1F7}"/>
              </a:ext>
            </a:extLst>
          </p:cNvPr>
          <p:cNvSpPr/>
          <p:nvPr/>
        </p:nvSpPr>
        <p:spPr>
          <a:xfrm>
            <a:off x="6593954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9C01F2-78AB-47F2-A2E0-B587645947C8}"/>
              </a:ext>
            </a:extLst>
          </p:cNvPr>
          <p:cNvSpPr/>
          <p:nvPr/>
        </p:nvSpPr>
        <p:spPr>
          <a:xfrm>
            <a:off x="7890098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89F88-1309-4F11-8333-AE972524F5D5}"/>
              </a:ext>
            </a:extLst>
          </p:cNvPr>
          <p:cNvSpPr/>
          <p:nvPr/>
        </p:nvSpPr>
        <p:spPr>
          <a:xfrm>
            <a:off x="4721021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5EC6CA4-C79B-44AE-9A37-40ECD7D4B7C9}"/>
              </a:ext>
            </a:extLst>
          </p:cNvPr>
          <p:cNvSpPr/>
          <p:nvPr/>
        </p:nvSpPr>
        <p:spPr>
          <a:xfrm>
            <a:off x="7962106" y="353491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24ADC-C14A-4F8B-A61A-29966DFBE335}"/>
              </a:ext>
            </a:extLst>
          </p:cNvPr>
          <p:cNvSpPr/>
          <p:nvPr/>
        </p:nvSpPr>
        <p:spPr>
          <a:xfrm>
            <a:off x="7890098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99484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D95C15-D9D9-4CB3-815E-7909D45C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2961"/>
              </p:ext>
            </p:extLst>
          </p:nvPr>
        </p:nvGraphicFramePr>
        <p:xfrm>
          <a:off x="2316649" y="1943829"/>
          <a:ext cx="6437546" cy="28407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Input Field">
            <a:extLst>
              <a:ext uri="{FF2B5EF4-FFF2-40B4-BE49-F238E27FC236}">
                <a16:creationId xmlns:a16="http://schemas.microsoft.com/office/drawing/2014/main" id="{8ADE0736-5A09-411F-9EC2-6D4A3F64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001897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 Field">
            <a:extLst>
              <a:ext uri="{FF2B5EF4-FFF2-40B4-BE49-F238E27FC236}">
                <a16:creationId xmlns:a16="http://schemas.microsoft.com/office/drawing/2014/main" id="{D212945C-3EDD-4BCF-BF5C-1E9A864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344316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작성자를 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 Field">
            <a:extLst>
              <a:ext uri="{FF2B5EF4-FFF2-40B4-BE49-F238E27FC236}">
                <a16:creationId xmlns:a16="http://schemas.microsoft.com/office/drawing/2014/main" id="{2EE1A730-7587-4F50-8221-FEBFE26C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686735"/>
            <a:ext cx="5492107" cy="196183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0E64385-576F-4D1A-8B6D-7E022A42C887}"/>
              </a:ext>
            </a:extLst>
          </p:cNvPr>
          <p:cNvSpPr/>
          <p:nvPr/>
        </p:nvSpPr>
        <p:spPr>
          <a:xfrm>
            <a:off x="5076986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FDA9CB1-4186-4625-95AE-54C3EF9BBA28}"/>
              </a:ext>
            </a:extLst>
          </p:cNvPr>
          <p:cNvSpPr/>
          <p:nvPr/>
        </p:nvSpPr>
        <p:spPr>
          <a:xfrm>
            <a:off x="5686672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9635-6C59-43DB-80FC-D835667B5ABD}"/>
              </a:ext>
            </a:extLst>
          </p:cNvPr>
          <p:cNvSpPr/>
          <p:nvPr/>
        </p:nvSpPr>
        <p:spPr>
          <a:xfrm>
            <a:off x="2974055" y="194914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902005-22ED-4E6F-883D-95DB1664E4B4}"/>
              </a:ext>
            </a:extLst>
          </p:cNvPr>
          <p:cNvSpPr/>
          <p:nvPr/>
        </p:nvSpPr>
        <p:spPr>
          <a:xfrm>
            <a:off x="2974055" y="229035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83293-D330-4BC4-80FF-6B00FEB781C1}"/>
              </a:ext>
            </a:extLst>
          </p:cNvPr>
          <p:cNvSpPr/>
          <p:nvPr/>
        </p:nvSpPr>
        <p:spPr>
          <a:xfrm>
            <a:off x="2974055" y="26267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0BCC5E-5AF7-4245-A23B-08EE82E6B926}"/>
              </a:ext>
            </a:extLst>
          </p:cNvPr>
          <p:cNvSpPr/>
          <p:nvPr/>
        </p:nvSpPr>
        <p:spPr>
          <a:xfrm>
            <a:off x="5004978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CEFCA5-0FC9-47C6-80DA-80BDD5D18C34}"/>
              </a:ext>
            </a:extLst>
          </p:cNvPr>
          <p:cNvSpPr/>
          <p:nvPr/>
        </p:nvSpPr>
        <p:spPr>
          <a:xfrm>
            <a:off x="5625845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89841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F1414-9CC7-48F9-9765-240CD22F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52035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 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 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E7794D95-02E6-4499-96C5-45079EC6D85F}"/>
              </a:ext>
            </a:extLst>
          </p:cNvPr>
          <p:cNvSpPr/>
          <p:nvPr/>
        </p:nvSpPr>
        <p:spPr>
          <a:xfrm>
            <a:off x="2396507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FABD12EB-5941-40C1-A9C3-415BD296BFA5}"/>
              </a:ext>
            </a:extLst>
          </p:cNvPr>
          <p:cNvSpPr/>
          <p:nvPr/>
        </p:nvSpPr>
        <p:spPr>
          <a:xfrm>
            <a:off x="300619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C9A2A3-7F2E-4A0B-8749-63E629900311}"/>
              </a:ext>
            </a:extLst>
          </p:cNvPr>
          <p:cNvSpPr/>
          <p:nvPr/>
        </p:nvSpPr>
        <p:spPr>
          <a:xfrm>
            <a:off x="2324499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5A0F62-6B77-4875-B5B8-44D1A4FA9B8C}"/>
              </a:ext>
            </a:extLst>
          </p:cNvPr>
          <p:cNvSpPr/>
          <p:nvPr/>
        </p:nvSpPr>
        <p:spPr>
          <a:xfrm>
            <a:off x="294536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6AC9EC00-FCA7-4ED7-8427-168365809867}"/>
              </a:ext>
            </a:extLst>
          </p:cNvPr>
          <p:cNvSpPr/>
          <p:nvPr/>
        </p:nvSpPr>
        <p:spPr>
          <a:xfrm>
            <a:off x="828932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B5440-51F3-4BF6-B226-E81DD034F27E}"/>
              </a:ext>
            </a:extLst>
          </p:cNvPr>
          <p:cNvSpPr/>
          <p:nvPr/>
        </p:nvSpPr>
        <p:spPr>
          <a:xfrm>
            <a:off x="822849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51565</TotalTime>
  <Words>366</Words>
  <Application>Microsoft Office PowerPoint</Application>
  <PresentationFormat>사용자 지정</PresentationFormat>
  <Paragraphs>146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HY신명조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CRUD DB</vt:lpstr>
      <vt:lpstr>PowerPoint 프레젠테이션</vt:lpstr>
      <vt:lpstr>CRUD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4358</cp:revision>
  <cp:lastPrinted>2014-04-11T08:28:11Z</cp:lastPrinted>
  <dcterms:created xsi:type="dcterms:W3CDTF">2009-10-15T04:17:23Z</dcterms:created>
  <dcterms:modified xsi:type="dcterms:W3CDTF">2022-05-03T16:47:30Z</dcterms:modified>
</cp:coreProperties>
</file>