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3" r:id="rId3"/>
    <p:sldId id="272" r:id="rId4"/>
    <p:sldId id="286" r:id="rId5"/>
    <p:sldId id="287" r:id="rId6"/>
    <p:sldId id="288" r:id="rId7"/>
    <p:sldId id="289" r:id="rId8"/>
    <p:sldId id="290" r:id="rId9"/>
    <p:sldId id="291" r:id="rId10"/>
    <p:sldId id="285" r:id="rId11"/>
    <p:sldId id="2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FE0A3D05-F256-41ED-815C-DD84363F6000}">
          <p14:sldIdLst>
            <p14:sldId id="279"/>
            <p14:sldId id="283"/>
            <p14:sldId id="272"/>
            <p14:sldId id="286"/>
            <p14:sldId id="287"/>
            <p14:sldId id="288"/>
            <p14:sldId id="289"/>
            <p14:sldId id="290"/>
            <p14:sldId id="291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4EEDE-CED2-4420-A510-6D724544B879}"/>
              </a:ext>
            </a:extLst>
          </p:cNvPr>
          <p:cNvSpPr/>
          <p:nvPr/>
        </p:nvSpPr>
        <p:spPr>
          <a:xfrm>
            <a:off x="137160" y="197346"/>
            <a:ext cx="90068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POPUP_ID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SYS_TY_CODE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POPUP_TITLE_NM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POPUP_HLC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POPUP_WLC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POPUP_HSIZE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POPUP_WSIZE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POPUP_CN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NTCE_BGNDE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NTCE_ENDDE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(POPUP_ID)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 COMMENT =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팝업관리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DBECEC-8016-4437-B9B1-CBC8D72D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2" y="581025"/>
            <a:ext cx="2886075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095C6-226A-4143-B11B-33847265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607695"/>
            <a:ext cx="1676400" cy="2876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93188D-4081-490C-BE65-9DB22F91E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19" y="3484245"/>
            <a:ext cx="280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7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38468E-65D8-4202-819E-2720D708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851429"/>
            <a:ext cx="5591175" cy="13620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6872BF-8094-4FE2-96C3-26FAC9A7C861}"/>
              </a:ext>
            </a:extLst>
          </p:cNvPr>
          <p:cNvSpPr/>
          <p:nvPr/>
        </p:nvSpPr>
        <p:spPr>
          <a:xfrm>
            <a:off x="401363" y="374134"/>
            <a:ext cx="362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EgovDateUtil에</a:t>
            </a:r>
            <a:r>
              <a:rPr lang="ko-KR" altLang="en-US" dirty="0"/>
              <a:t> 해당 메소드 추가</a:t>
            </a:r>
          </a:p>
        </p:txBody>
      </p:sp>
    </p:spTree>
    <p:extLst>
      <p:ext uri="{BB962C8B-B14F-4D97-AF65-F5344CB8AC3E}">
        <p14:creationId xmlns:p14="http://schemas.microsoft.com/office/powerpoint/2010/main" val="358029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626FB6-D2F5-4534-91E8-8DFE3799E026}"/>
              </a:ext>
            </a:extLst>
          </p:cNvPr>
          <p:cNvSpPr/>
          <p:nvPr/>
        </p:nvSpPr>
        <p:spPr>
          <a:xfrm>
            <a:off x="169333" y="684368"/>
            <a:ext cx="8178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="/popup/popupService.do"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="utf-8"/&gt;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0934-A69A-46FC-B108-0D090D2230F0}"/>
              </a:ext>
            </a:extLst>
          </p:cNvPr>
          <p:cNvSpPr txBox="1"/>
          <p:nvPr/>
        </p:nvSpPr>
        <p:spPr>
          <a:xfrm>
            <a:off x="169334" y="237067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메인페이지에</a:t>
            </a:r>
            <a:r>
              <a:rPr lang="ko-KR" altLang="en-US" dirty="0"/>
              <a:t> 팝업호출 </a:t>
            </a:r>
            <a:r>
              <a:rPr lang="en-US" altLang="ko-KR" dirty="0"/>
              <a:t>import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29813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071008-783A-4EF2-B3BD-CFF5CE89BD3B}"/>
              </a:ext>
            </a:extLst>
          </p:cNvPr>
          <p:cNvSpPr/>
          <p:nvPr/>
        </p:nvSpPr>
        <p:spPr>
          <a:xfrm>
            <a:off x="190831" y="1431233"/>
            <a:ext cx="357809" cy="4285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664CF6-41BC-4B79-9A3B-629211D350EC}"/>
              </a:ext>
            </a:extLst>
          </p:cNvPr>
          <p:cNvSpPr/>
          <p:nvPr/>
        </p:nvSpPr>
        <p:spPr>
          <a:xfrm>
            <a:off x="-369570" y="487680"/>
            <a:ext cx="121462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   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   (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이하 앞에 내용 </a:t>
            </a:r>
            <a:r>
              <a:rPr lang="ko-KR" alt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전체동일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RESVEREQSTINFOTEMP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 ~~~)</a:t>
            </a:r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SYS_TY_CODE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SYS_TY_CODE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시스템구분코드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POPUP_TITLE_NM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POPUP_TITLE_NM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팝업명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POPUP_HLC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POPUP_HLC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팝업창위치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세로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POPUP_WLC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POPUP_WLC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팝업창위치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가로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POPUP_HSIZE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POPUP_HSIZE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팝업창사이즈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세로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POPUP_WSIZE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POPUP_WSIZE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팝업창사이즈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가로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POPUP_CN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POPUP_CN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팝업내용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NTCE_BGNDE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NTCE_BGNDE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게시시작일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NTCE_ENDDE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NTCE_ENDDE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게시종료일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USE_AT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FRST_REGIST_PNTTM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FRST_REGISTER_ID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LAST_UPDT_PNTTM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LAST_UPDUSR_ID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5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52F28-40B6-4008-9BEF-AD77C6C9314C}"/>
              </a:ext>
            </a:extLst>
          </p:cNvPr>
          <p:cNvSpPr txBox="1"/>
          <p:nvPr/>
        </p:nvSpPr>
        <p:spPr>
          <a:xfrm>
            <a:off x="39848" y="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젠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68AD9-48E4-49EA-943B-14D4C95F10F4}"/>
              </a:ext>
            </a:extLst>
          </p:cNvPr>
          <p:cNvSpPr/>
          <p:nvPr/>
        </p:nvSpPr>
        <p:spPr>
          <a:xfrm>
            <a:off x="-53340" y="369332"/>
            <a:ext cx="90754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</a:t>
            </a:r>
            <a:r>
              <a:rPr lang="ko-KR" altLang="en-US" dirty="0"/>
              <a:t>팝업 </a:t>
            </a:r>
            <a:r>
              <a:rPr lang="en-US" altLang="ko-KR" dirty="0"/>
              <a:t>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popupIdGnrService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popupStrategy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value="POPUP_ID"/&gt;</a:t>
            </a:r>
          </a:p>
          <a:p>
            <a:r>
              <a:rPr lang="en-US" altLang="ko-KR" dirty="0"/>
              <a:t>    &lt;/bean&gt;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popupStrategy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class="egovframework.rte.fdl.idgnr.impl.strategy.EgovIdGnrStrategyImpl"&gt;</a:t>
            </a:r>
          </a:p>
          <a:p>
            <a:r>
              <a:rPr lang="en-US" altLang="ko-KR" dirty="0"/>
              <a:t>        &lt;property name="prefix" value="POPUP_"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</a:t>
            </a:r>
            <a:r>
              <a:rPr lang="ko-KR" altLang="en-US" dirty="0"/>
              <a:t>팝업 </a:t>
            </a:r>
            <a:r>
              <a:rPr lang="en-US" altLang="ko-KR" dirty="0"/>
              <a:t>END--&gt;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6B400-661A-4311-99A1-AD1B0DC96BD9}"/>
              </a:ext>
            </a:extLst>
          </p:cNvPr>
          <p:cNvSpPr/>
          <p:nvPr/>
        </p:nvSpPr>
        <p:spPr>
          <a:xfrm>
            <a:off x="350520" y="50879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ids(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TABLE_NAME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,NEXT_ID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'POPUP_ID'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A4591A-1EBD-45D7-A57A-A040A8D7D9CE}"/>
              </a:ext>
            </a:extLst>
          </p:cNvPr>
          <p:cNvSpPr/>
          <p:nvPr/>
        </p:nvSpPr>
        <p:spPr>
          <a:xfrm>
            <a:off x="106589" y="399534"/>
            <a:ext cx="435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="/asset/cookie.js"&gt;&lt;/script&gt;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36AD8-57DB-4757-A136-73270CDB6BC6}"/>
              </a:ext>
            </a:extLst>
          </p:cNvPr>
          <p:cNvSpPr txBox="1"/>
          <p:nvPr/>
        </p:nvSpPr>
        <p:spPr>
          <a:xfrm>
            <a:off x="186267" y="127001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쿠키스크립트 파일</a:t>
            </a:r>
            <a:r>
              <a:rPr lang="en-US" altLang="ko-KR" dirty="0"/>
              <a:t>, x</a:t>
            </a:r>
            <a:r>
              <a:rPr lang="ko-KR" altLang="en-US" dirty="0"/>
              <a:t>이미지파일 추가</a:t>
            </a:r>
          </a:p>
        </p:txBody>
      </p:sp>
    </p:spTree>
    <p:extLst>
      <p:ext uri="{BB962C8B-B14F-4D97-AF65-F5344CB8AC3E}">
        <p14:creationId xmlns:p14="http://schemas.microsoft.com/office/powerpoint/2010/main" val="3410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7C1C92-2B70-4F3A-BBF8-15B79D67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6" y="802216"/>
            <a:ext cx="7705725" cy="2781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FB1-229A-4E62-A774-745D7A7797C8}"/>
              </a:ext>
            </a:extLst>
          </p:cNvPr>
          <p:cNvSpPr/>
          <p:nvPr/>
        </p:nvSpPr>
        <p:spPr>
          <a:xfrm>
            <a:off x="225451" y="137067"/>
            <a:ext cx="34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https://ko.javascript.info/cookie</a:t>
            </a:r>
          </a:p>
        </p:txBody>
      </p:sp>
    </p:spTree>
    <p:extLst>
      <p:ext uri="{BB962C8B-B14F-4D97-AF65-F5344CB8AC3E}">
        <p14:creationId xmlns:p14="http://schemas.microsoft.com/office/powerpoint/2010/main" val="102580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40EDA1-84B7-4DE4-AE6C-37EB14BD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9" y="0"/>
            <a:ext cx="5644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D3D33A-66DC-4331-97A4-3D87D33D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9" y="0"/>
            <a:ext cx="718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80845-B943-49D5-A5F5-146F26B2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7"/>
            <a:ext cx="78295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CC58FF-A854-4D93-8911-D2CEB973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09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9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691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60</cp:revision>
  <dcterms:created xsi:type="dcterms:W3CDTF">2021-08-31T12:05:11Z</dcterms:created>
  <dcterms:modified xsi:type="dcterms:W3CDTF">2022-10-24T07:06:28Z</dcterms:modified>
</cp:coreProperties>
</file>