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70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30</cp:revision>
  <dcterms:created xsi:type="dcterms:W3CDTF">2021-08-17T06:48:28Z</dcterms:created>
  <dcterms:modified xsi:type="dcterms:W3CDTF">2022-08-30T23:59:41Z</dcterms:modified>
</cp:coreProperties>
</file>