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C조립 및 판매 쇼핑몰" id="{6A06DA65-3268-4CBA-B6AE-AC326ABF00CA}">
          <p14:sldIdLst>
            <p14:sldId id="257"/>
          </p14:sldIdLst>
        </p14:section>
        <p14:section name="샤방샤방" id="{44CA752D-26DF-4D0D-923E-E9BBC7CD605F}">
          <p14:sldIdLst>
            <p14:sldId id="256"/>
            <p14:sldId id="258"/>
          </p14:sldIdLst>
        </p14:section>
        <p14:section name="손편지" id="{0B6FF7F1-7577-468B-A47C-95B77799A4E8}">
          <p14:sldIdLst>
            <p14:sldId id="259"/>
            <p14:sldId id="260"/>
            <p14:sldId id="261"/>
          </p14:sldIdLst>
        </p14:section>
        <p14:section name="옥따" id="{D80DF6B8-EA1F-4EC9-ADE5-48234D53927F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B1E2FA"/>
    <a:srgbClr val="288BC4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8F135-FC56-482B-A4C9-8AF4F9358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39F8F-DE42-416D-9406-59AC0E6A1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BE819-A4BE-4BCF-B898-90B34DC9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ED3-A1A1-4C19-8990-BE81986F466B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62B99-CDA3-4662-B8DC-CC312B09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A65D5-8093-4033-8DE8-E90BCF41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52B2-7CC1-4D26-A059-5E90C20B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5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7D438-6D1C-4BCE-8BB0-816D9D9F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95693E-4881-4A3F-B2CF-FC97A65F7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EF695-997B-4589-8FC4-3F12495F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ED3-A1A1-4C19-8990-BE81986F466B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4EE50-C0C7-4D5A-A8F6-25686B37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E27B7-ED7B-44F5-94C9-8AD88AE5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52B2-7CC1-4D26-A059-5E90C20B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6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864B2F-7E03-4F54-AAE5-E27A05773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6C1126-56FC-4493-8333-B2BFDE39C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19F32-F52C-41DF-B09D-0A35951E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ED3-A1A1-4C19-8990-BE81986F466B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56236-6B7B-432F-B4ED-E96E953F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8FEB6-8DC8-490D-A073-87BE3FA6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52B2-7CC1-4D26-A059-5E90C20B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C97EE-C9CB-40F8-AA4C-350B86A7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4008F-EC2C-42CD-AD63-DC36AB89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2DCB3-DC72-477A-B082-1897943C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ED3-A1A1-4C19-8990-BE81986F466B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0AAAA-5140-44D7-BA0F-2D889DD4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CA33F-9655-4BFA-B7D1-031B152F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52B2-7CC1-4D26-A059-5E90C20B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59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7965B-08C9-4DFD-8F17-5E61E844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C4F2D-6474-4E30-8A71-C89D988AA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CEA43-1D1D-45F4-B506-3828C5E1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ED3-A1A1-4C19-8990-BE81986F466B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06F9D-79B6-49A1-A654-029BAAF2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B6B6B-74A6-4714-B878-8B8DD618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52B2-7CC1-4D26-A059-5E90C20B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7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D567B-62C5-4039-876B-9735EC73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6D51E-B78C-45A8-B0BC-F5766FBCE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401E44-0940-4985-B3E3-31E12856E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57779-08FA-4D56-ACFD-8E3EE148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ED3-A1A1-4C19-8990-BE81986F466B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684CD-0C81-4BBB-A442-4B0FFE01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0685A-DAC1-44EC-BAF8-84EB8E30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52B2-7CC1-4D26-A059-5E90C20B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2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A4737-A33A-489D-934A-BC55A473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1E271-8579-4858-B2DE-719C3583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D579EA-22BD-45BA-AF8E-85ED0E1E8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3C3131-F824-4124-BB0B-E3C0176C5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2D8D73-36CF-4052-A291-1CC72FDE2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1C3B2B-AEAA-4A2B-83A4-B77DF0E9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ED3-A1A1-4C19-8990-BE81986F466B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13036E-080B-4EFD-983A-EF400A95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C54130-3B2E-4823-A0A3-169C183B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52B2-7CC1-4D26-A059-5E90C20B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9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1E627-B295-43C2-AA70-BA43353E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D66437-2625-4243-AC53-22420DFB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ED3-A1A1-4C19-8990-BE81986F466B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090FFE-7287-452D-88BF-68A898E4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EB4BAC-0431-4877-A8C1-F72A6780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52B2-7CC1-4D26-A059-5E90C20B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1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3C8C55-045F-47FA-9133-31907582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ED3-A1A1-4C19-8990-BE81986F466B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EE55D5-0F16-449F-AD72-39FD1640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7DCBE-059F-4912-AF73-43365F6E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52B2-7CC1-4D26-A059-5E90C20B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65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F393D-D3D5-44E1-9D8A-F2963A20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02810-D9F6-45CD-942B-BE47D6A5C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F994A-D15F-4C2D-9CE9-9160C4619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39C601-EB06-4E4A-B2D5-CDEAC1E8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ED3-A1A1-4C19-8990-BE81986F466B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1A5B8-D51B-4FE1-8E7D-AE44CBA6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F78F4-0FFF-4C95-ADC9-1FA01D8A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52B2-7CC1-4D26-A059-5E90C20B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2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9D490-A90D-4CED-94E8-167B2FB7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C5442B-541A-43B5-A551-C655AB4A6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452172-DA9D-4B94-BEA9-6CBA84903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C8D765-583A-463A-ADFA-1E621D63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1ED3-A1A1-4C19-8990-BE81986F466B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36DC9-9561-448C-9CB6-2532A3E4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137D1-967F-4F4A-BD24-E9505DF0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52B2-7CC1-4D26-A059-5E90C20B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D42CFA-1FFB-45CB-A156-644C68F4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6DD01-5360-4DE1-BCB3-A3A93CF6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5BB0F-8D7F-4244-B9C6-D1371E7D3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1ED3-A1A1-4C19-8990-BE81986F466B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E4442-315F-475E-A5FB-5EFF0AB87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A5188-68A3-4349-A0B2-256C2970B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952B2-7CC1-4D26-A059-5E90C20B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8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BFC5F8C-A218-4702-BDF5-CDC1BB60C43B}"/>
              </a:ext>
            </a:extLst>
          </p:cNvPr>
          <p:cNvCxnSpPr>
            <a:cxnSpLocks/>
            <a:stCxn id="8" idx="2"/>
            <a:endCxn id="16" idx="1"/>
          </p:cNvCxnSpPr>
          <p:nvPr/>
        </p:nvCxnSpPr>
        <p:spPr>
          <a:xfrm rot="16200000" flipH="1">
            <a:off x="7139080" y="-350714"/>
            <a:ext cx="563960" cy="3587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4DA7FF-72D3-4ABB-9A5A-5B8EAF3BB9E0}"/>
              </a:ext>
            </a:extLst>
          </p:cNvPr>
          <p:cNvSpPr txBox="1"/>
          <p:nvPr/>
        </p:nvSpPr>
        <p:spPr>
          <a:xfrm>
            <a:off x="149770" y="168033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TO-BE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E4CE1B-7BA4-45B5-9386-78AA5D1F2F74}"/>
              </a:ext>
            </a:extLst>
          </p:cNvPr>
          <p:cNvSpPr/>
          <p:nvPr/>
        </p:nvSpPr>
        <p:spPr>
          <a:xfrm>
            <a:off x="6401504" y="1522047"/>
            <a:ext cx="2657230" cy="406401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(SNS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6BC819-711A-4B69-BDCE-D356D3D38361}"/>
              </a:ext>
            </a:extLst>
          </p:cNvPr>
          <p:cNvSpPr/>
          <p:nvPr/>
        </p:nvSpPr>
        <p:spPr>
          <a:xfrm>
            <a:off x="4298463" y="773725"/>
            <a:ext cx="2657230" cy="387563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r>
              <a:rPr lang="ko-KR" altLang="en-US" dirty="0"/>
              <a:t>조립 및 판매 쇼핑몰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16A1CF-2849-4A73-BDA1-1D107F034E9F}"/>
              </a:ext>
            </a:extLst>
          </p:cNvPr>
          <p:cNvSpPr/>
          <p:nvPr/>
        </p:nvSpPr>
        <p:spPr>
          <a:xfrm>
            <a:off x="6086903" y="168033"/>
            <a:ext cx="1242646" cy="289169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 Depth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EE416-D3BA-4A13-8963-7423BE19477E}"/>
              </a:ext>
            </a:extLst>
          </p:cNvPr>
          <p:cNvSpPr/>
          <p:nvPr/>
        </p:nvSpPr>
        <p:spPr>
          <a:xfrm>
            <a:off x="7626535" y="168033"/>
            <a:ext cx="1242646" cy="289169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 Depth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166DC9-4237-4E4B-958B-4163C97F2DDB}"/>
              </a:ext>
            </a:extLst>
          </p:cNvPr>
          <p:cNvSpPr/>
          <p:nvPr/>
        </p:nvSpPr>
        <p:spPr>
          <a:xfrm>
            <a:off x="9166167" y="168033"/>
            <a:ext cx="1242646" cy="289169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5656B0-E74B-4258-B066-F391BD4BE25E}"/>
              </a:ext>
            </a:extLst>
          </p:cNvPr>
          <p:cNvSpPr/>
          <p:nvPr/>
        </p:nvSpPr>
        <p:spPr>
          <a:xfrm>
            <a:off x="10705799" y="168033"/>
            <a:ext cx="1242646" cy="28916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3B427-EBC0-4E56-B8AF-054914D56F83}"/>
              </a:ext>
            </a:extLst>
          </p:cNvPr>
          <p:cNvSpPr/>
          <p:nvPr/>
        </p:nvSpPr>
        <p:spPr>
          <a:xfrm>
            <a:off x="6419792" y="2005977"/>
            <a:ext cx="2657230" cy="406402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05BCC2-F7F9-46B0-82F1-7710EF6C5672}"/>
              </a:ext>
            </a:extLst>
          </p:cNvPr>
          <p:cNvSpPr/>
          <p:nvPr/>
        </p:nvSpPr>
        <p:spPr>
          <a:xfrm>
            <a:off x="1363789" y="2881610"/>
            <a:ext cx="2657230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EE51E2-9CD3-4A56-985C-C388565B6B1A}"/>
              </a:ext>
            </a:extLst>
          </p:cNvPr>
          <p:cNvSpPr/>
          <p:nvPr/>
        </p:nvSpPr>
        <p:spPr>
          <a:xfrm>
            <a:off x="4298467" y="2881610"/>
            <a:ext cx="2657230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견적문의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696A86-6AC8-4126-BBE0-82B9646C19D3}"/>
              </a:ext>
            </a:extLst>
          </p:cNvPr>
          <p:cNvSpPr/>
          <p:nvPr/>
        </p:nvSpPr>
        <p:spPr>
          <a:xfrm>
            <a:off x="9215042" y="1522047"/>
            <a:ext cx="2657230" cy="406401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1C28E3-67B1-4F1A-A6D2-AF02F328CC3E}"/>
              </a:ext>
            </a:extLst>
          </p:cNvPr>
          <p:cNvSpPr/>
          <p:nvPr/>
        </p:nvSpPr>
        <p:spPr>
          <a:xfrm>
            <a:off x="7233145" y="2881611"/>
            <a:ext cx="2657230" cy="406402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C966D6-A0BB-4555-976F-61BF745BDB4C}"/>
              </a:ext>
            </a:extLst>
          </p:cNvPr>
          <p:cNvSpPr/>
          <p:nvPr/>
        </p:nvSpPr>
        <p:spPr>
          <a:xfrm>
            <a:off x="7233145" y="3396175"/>
            <a:ext cx="2657230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정보 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7FE66A-9CFC-441C-AEC4-73C7D99C06B3}"/>
              </a:ext>
            </a:extLst>
          </p:cNvPr>
          <p:cNvSpPr/>
          <p:nvPr/>
        </p:nvSpPr>
        <p:spPr>
          <a:xfrm>
            <a:off x="7233145" y="3901594"/>
            <a:ext cx="2657230" cy="341223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주문내역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599BC7B-F5E7-465C-B127-C28F93E9A92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4766919" y="2021447"/>
            <a:ext cx="1720322" cy="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1CBB881-3867-4961-98BA-AEA800C8CEF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3299580" y="554112"/>
            <a:ext cx="1720322" cy="2934674"/>
          </a:xfrm>
          <a:prstGeom prst="bentConnector3">
            <a:avLst>
              <a:gd name="adj1" fmla="val 792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55B2C54-AB25-4051-A292-0C94E1D70F33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16200000" flipH="1">
            <a:off x="6234258" y="554108"/>
            <a:ext cx="1720323" cy="2934682"/>
          </a:xfrm>
          <a:prstGeom prst="bentConnector3">
            <a:avLst>
              <a:gd name="adj1" fmla="val 792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222982-37AB-4071-89BF-7159CD3DE175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16200000" flipH="1">
            <a:off x="5732311" y="1056055"/>
            <a:ext cx="563960" cy="774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6596FFE-AE77-41BF-BF7D-3593E033CBC8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16200000" flipH="1">
            <a:off x="5499490" y="1288876"/>
            <a:ext cx="1047890" cy="792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B9CEA66-FBC3-4590-A8FC-275EF41D397B}"/>
              </a:ext>
            </a:extLst>
          </p:cNvPr>
          <p:cNvSpPr/>
          <p:nvPr/>
        </p:nvSpPr>
        <p:spPr>
          <a:xfrm>
            <a:off x="7233145" y="4354729"/>
            <a:ext cx="2657230" cy="341224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견적문의내역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4D3FDF7-3E15-455E-B6C5-0939E6FF7CF9}"/>
              </a:ext>
            </a:extLst>
          </p:cNvPr>
          <p:cNvSpPr/>
          <p:nvPr/>
        </p:nvSpPr>
        <p:spPr>
          <a:xfrm>
            <a:off x="7233145" y="4807865"/>
            <a:ext cx="2657230" cy="341224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17124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81D5C55D-DCF0-462E-AACC-F8B7196EE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6867" y="380999"/>
            <a:ext cx="8796867" cy="539402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C2AEE0-A53F-4A40-AA37-347CB62F75D8}"/>
              </a:ext>
            </a:extLst>
          </p:cNvPr>
          <p:cNvSpPr txBox="1"/>
          <p:nvPr/>
        </p:nvSpPr>
        <p:spPr>
          <a:xfrm>
            <a:off x="149770" y="16803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AS-IS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53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5458D127-1DF3-49BF-8351-244C0903E644}"/>
              </a:ext>
            </a:extLst>
          </p:cNvPr>
          <p:cNvCxnSpPr>
            <a:cxnSpLocks/>
            <a:stCxn id="8" idx="2"/>
            <a:endCxn id="59" idx="1"/>
          </p:cNvCxnSpPr>
          <p:nvPr/>
        </p:nvCxnSpPr>
        <p:spPr>
          <a:xfrm rot="16200000" flipH="1">
            <a:off x="7581020" y="-792655"/>
            <a:ext cx="125048" cy="4032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E4CE1B-7BA4-45B5-9386-78AA5D1F2F74}"/>
              </a:ext>
            </a:extLst>
          </p:cNvPr>
          <p:cNvSpPr/>
          <p:nvPr/>
        </p:nvSpPr>
        <p:spPr>
          <a:xfrm>
            <a:off x="7297616" y="1083135"/>
            <a:ext cx="2047552" cy="406401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(SNS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6BC819-711A-4B69-BDCE-D356D3D38361}"/>
              </a:ext>
            </a:extLst>
          </p:cNvPr>
          <p:cNvSpPr/>
          <p:nvPr/>
        </p:nvSpPr>
        <p:spPr>
          <a:xfrm>
            <a:off x="4298463" y="773725"/>
            <a:ext cx="2657230" cy="387563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샤방샤방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16A1CF-2849-4A73-BDA1-1D107F034E9F}"/>
              </a:ext>
            </a:extLst>
          </p:cNvPr>
          <p:cNvSpPr/>
          <p:nvPr/>
        </p:nvSpPr>
        <p:spPr>
          <a:xfrm>
            <a:off x="6086903" y="168033"/>
            <a:ext cx="1242646" cy="289169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 Depth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EE416-D3BA-4A13-8963-7423BE19477E}"/>
              </a:ext>
            </a:extLst>
          </p:cNvPr>
          <p:cNvSpPr/>
          <p:nvPr/>
        </p:nvSpPr>
        <p:spPr>
          <a:xfrm>
            <a:off x="7626535" y="168033"/>
            <a:ext cx="1242646" cy="289169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 Depth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166DC9-4237-4E4B-958B-4163C97F2DDB}"/>
              </a:ext>
            </a:extLst>
          </p:cNvPr>
          <p:cNvSpPr/>
          <p:nvPr/>
        </p:nvSpPr>
        <p:spPr>
          <a:xfrm>
            <a:off x="9166167" y="168033"/>
            <a:ext cx="1242646" cy="289169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5656B0-E74B-4258-B066-F391BD4BE25E}"/>
              </a:ext>
            </a:extLst>
          </p:cNvPr>
          <p:cNvSpPr/>
          <p:nvPr/>
        </p:nvSpPr>
        <p:spPr>
          <a:xfrm>
            <a:off x="10705799" y="168033"/>
            <a:ext cx="1242646" cy="28916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3B427-EBC0-4E56-B8AF-054914D56F83}"/>
              </a:ext>
            </a:extLst>
          </p:cNvPr>
          <p:cNvSpPr/>
          <p:nvPr/>
        </p:nvSpPr>
        <p:spPr>
          <a:xfrm>
            <a:off x="7315904" y="1567065"/>
            <a:ext cx="2047552" cy="406402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05BCC2-F7F9-46B0-82F1-7710EF6C5672}"/>
              </a:ext>
            </a:extLst>
          </p:cNvPr>
          <p:cNvSpPr/>
          <p:nvPr/>
        </p:nvSpPr>
        <p:spPr>
          <a:xfrm>
            <a:off x="321373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EE51E2-9CD3-4A56-985C-C388565B6B1A}"/>
              </a:ext>
            </a:extLst>
          </p:cNvPr>
          <p:cNvSpPr/>
          <p:nvPr/>
        </p:nvSpPr>
        <p:spPr>
          <a:xfrm>
            <a:off x="2222779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1C28E3-67B1-4F1A-A6D2-AF02F328CC3E}"/>
              </a:ext>
            </a:extLst>
          </p:cNvPr>
          <p:cNvSpPr/>
          <p:nvPr/>
        </p:nvSpPr>
        <p:spPr>
          <a:xfrm>
            <a:off x="9820897" y="2881611"/>
            <a:ext cx="2157743" cy="406402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C966D6-A0BB-4555-976F-61BF745BDB4C}"/>
              </a:ext>
            </a:extLst>
          </p:cNvPr>
          <p:cNvSpPr/>
          <p:nvPr/>
        </p:nvSpPr>
        <p:spPr>
          <a:xfrm>
            <a:off x="9820897" y="3396175"/>
            <a:ext cx="2157743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개인정보관리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599BC7B-F5E7-465C-B127-C28F93E9A92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5400000">
            <a:off x="3466284" y="720816"/>
            <a:ext cx="1720322" cy="2601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1CBB881-3867-4961-98BA-AEA800C8CEF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2515581" y="-229887"/>
            <a:ext cx="1720322" cy="4502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55B2C54-AB25-4051-A292-0C94E1D70F33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16200000" flipH="1">
            <a:off x="7403262" y="-614897"/>
            <a:ext cx="1720323" cy="5272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222982-37AB-4071-89BF-7159CD3DE175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16200000" flipH="1">
            <a:off x="6399823" y="388543"/>
            <a:ext cx="125048" cy="1670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6596FFE-AE77-41BF-BF7D-3593E033CBC8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16200000" flipH="1">
            <a:off x="6167002" y="621364"/>
            <a:ext cx="608978" cy="1688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B9CEA66-FBC3-4590-A8FC-275EF41D397B}"/>
              </a:ext>
            </a:extLst>
          </p:cNvPr>
          <p:cNvSpPr/>
          <p:nvPr/>
        </p:nvSpPr>
        <p:spPr>
          <a:xfrm>
            <a:off x="9820897" y="3915817"/>
            <a:ext cx="2157743" cy="341224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허위매물 신고내역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CB32D6-7D35-45DF-9E03-462A341CE207}"/>
              </a:ext>
            </a:extLst>
          </p:cNvPr>
          <p:cNvSpPr txBox="1"/>
          <p:nvPr/>
        </p:nvSpPr>
        <p:spPr>
          <a:xfrm>
            <a:off x="149770" y="168033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TO-BE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5E2985-24B8-4E3B-B2BE-9B51B538C243}"/>
              </a:ext>
            </a:extLst>
          </p:cNvPr>
          <p:cNvSpPr/>
          <p:nvPr/>
        </p:nvSpPr>
        <p:spPr>
          <a:xfrm>
            <a:off x="5978585" y="2881610"/>
            <a:ext cx="1591598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E011712-95B3-48FF-8414-FBA572FB023C}"/>
              </a:ext>
            </a:extLst>
          </p:cNvPr>
          <p:cNvSpPr/>
          <p:nvPr/>
        </p:nvSpPr>
        <p:spPr>
          <a:xfrm>
            <a:off x="7831883" y="2881610"/>
            <a:ext cx="1591598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49D134-6F15-4882-8967-D81F412245EB}"/>
              </a:ext>
            </a:extLst>
          </p:cNvPr>
          <p:cNvSpPr/>
          <p:nvPr/>
        </p:nvSpPr>
        <p:spPr>
          <a:xfrm>
            <a:off x="7845793" y="3396175"/>
            <a:ext cx="1591598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E2913B8-C4CB-4C86-878F-3E9120056CDB}"/>
              </a:ext>
            </a:extLst>
          </p:cNvPr>
          <p:cNvSpPr/>
          <p:nvPr/>
        </p:nvSpPr>
        <p:spPr>
          <a:xfrm>
            <a:off x="7845793" y="3901594"/>
            <a:ext cx="1591598" cy="341223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A99B1A-4951-471F-BCBE-E8A808B07480}"/>
              </a:ext>
            </a:extLst>
          </p:cNvPr>
          <p:cNvSpPr/>
          <p:nvPr/>
        </p:nvSpPr>
        <p:spPr>
          <a:xfrm>
            <a:off x="7845793" y="4354729"/>
            <a:ext cx="1591598" cy="341224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5F3D40-4A30-460B-9790-9BFCF92B2618}"/>
              </a:ext>
            </a:extLst>
          </p:cNvPr>
          <p:cNvSpPr/>
          <p:nvPr/>
        </p:nvSpPr>
        <p:spPr>
          <a:xfrm>
            <a:off x="4159739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매물등록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6F7E666-C795-4DA9-A7B0-2D79FA01CE22}"/>
              </a:ext>
            </a:extLst>
          </p:cNvPr>
          <p:cNvSpPr/>
          <p:nvPr/>
        </p:nvSpPr>
        <p:spPr>
          <a:xfrm>
            <a:off x="9660011" y="1083135"/>
            <a:ext cx="2047552" cy="406401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챗봇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232FEB4-F5B3-4C6A-AD7C-45BEA7B8DC96}"/>
              </a:ext>
            </a:extLst>
          </p:cNvPr>
          <p:cNvSpPr/>
          <p:nvPr/>
        </p:nvSpPr>
        <p:spPr>
          <a:xfrm>
            <a:off x="9665208" y="3837586"/>
            <a:ext cx="2435352" cy="513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70261E5F-EC62-484C-AC85-18BFD439F9E5}"/>
              </a:ext>
            </a:extLst>
          </p:cNvPr>
          <p:cNvCxnSpPr>
            <a:cxnSpLocks/>
            <a:stCxn id="8" idx="2"/>
            <a:endCxn id="51" idx="0"/>
          </p:cNvCxnSpPr>
          <p:nvPr/>
        </p:nvCxnSpPr>
        <p:spPr>
          <a:xfrm rot="5400000">
            <a:off x="4434764" y="1689296"/>
            <a:ext cx="1720322" cy="664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EF9C8AB-E7CC-4571-81DD-AE2BD5587321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5340570" y="1447796"/>
            <a:ext cx="1720322" cy="1147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4A6296F1-37D4-4AB0-836E-B76F09F0E812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 rot="16200000" flipH="1">
            <a:off x="6267219" y="521147"/>
            <a:ext cx="1720322" cy="3000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3A72B3-C1C1-4EF0-B8E7-D21E021F954A}"/>
              </a:ext>
            </a:extLst>
          </p:cNvPr>
          <p:cNvSpPr/>
          <p:nvPr/>
        </p:nvSpPr>
        <p:spPr>
          <a:xfrm>
            <a:off x="375386" y="6092581"/>
            <a:ext cx="1606064" cy="341223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문의한 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8EB69C-A60B-4384-806D-FF66F712E757}"/>
              </a:ext>
            </a:extLst>
          </p:cNvPr>
          <p:cNvSpPr/>
          <p:nvPr/>
        </p:nvSpPr>
        <p:spPr>
          <a:xfrm>
            <a:off x="360919" y="4623198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관심목록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4D8769-2CCD-4F13-91F8-C4FD7C445C95}"/>
              </a:ext>
            </a:extLst>
          </p:cNvPr>
          <p:cNvSpPr/>
          <p:nvPr/>
        </p:nvSpPr>
        <p:spPr>
          <a:xfrm>
            <a:off x="375385" y="5137763"/>
            <a:ext cx="1591598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최근 본 방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E9EE77-9A57-4EAD-88F8-5332062E88CD}"/>
              </a:ext>
            </a:extLst>
          </p:cNvPr>
          <p:cNvSpPr/>
          <p:nvPr/>
        </p:nvSpPr>
        <p:spPr>
          <a:xfrm>
            <a:off x="375385" y="5643182"/>
            <a:ext cx="1591598" cy="341223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찜한</a:t>
            </a:r>
            <a:r>
              <a:rPr lang="ko-KR" altLang="en-US" dirty="0">
                <a:solidFill>
                  <a:schemeClr val="tx1"/>
                </a:solidFill>
              </a:rPr>
              <a:t> 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4905BD-3FC5-4136-A560-2EBB04D00DB6}"/>
              </a:ext>
            </a:extLst>
          </p:cNvPr>
          <p:cNvSpPr/>
          <p:nvPr/>
        </p:nvSpPr>
        <p:spPr>
          <a:xfrm>
            <a:off x="234243" y="4497307"/>
            <a:ext cx="1889358" cy="2052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8568DB4-22EE-4EB8-A53E-7DE81C86CEC2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rot="5400000">
            <a:off x="1664560" y="660680"/>
            <a:ext cx="3461910" cy="4463127"/>
          </a:xfrm>
          <a:prstGeom prst="bentConnector3">
            <a:avLst>
              <a:gd name="adj1" fmla="val 82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3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BC2AEE0-A53F-4A40-AA37-347CB62F75D8}"/>
              </a:ext>
            </a:extLst>
          </p:cNvPr>
          <p:cNvSpPr txBox="1"/>
          <p:nvPr/>
        </p:nvSpPr>
        <p:spPr>
          <a:xfrm>
            <a:off x="149770" y="16803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AS-IS</a:t>
            </a:r>
            <a:endParaRPr lang="ko-KR" altLang="en-US" dirty="0"/>
          </a:p>
        </p:txBody>
      </p:sp>
      <p:pic>
        <p:nvPicPr>
          <p:cNvPr id="5" name="Picture 0">
            <a:extLst>
              <a:ext uri="{FF2B5EF4-FFF2-40B4-BE49-F238E27FC236}">
                <a16:creationId xmlns:a16="http://schemas.microsoft.com/office/drawing/2014/main" id="{CF5AFCDA-DC2E-4046-B7E7-CE5B1ADCB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2533" y="537365"/>
            <a:ext cx="8441267" cy="600509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0532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DE4CE1B-7BA4-45B5-9386-78AA5D1F2F74}"/>
              </a:ext>
            </a:extLst>
          </p:cNvPr>
          <p:cNvSpPr/>
          <p:nvPr/>
        </p:nvSpPr>
        <p:spPr>
          <a:xfrm>
            <a:off x="7297616" y="1083135"/>
            <a:ext cx="2047552" cy="406401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6BC819-711A-4B69-BDCE-D356D3D38361}"/>
              </a:ext>
            </a:extLst>
          </p:cNvPr>
          <p:cNvSpPr/>
          <p:nvPr/>
        </p:nvSpPr>
        <p:spPr>
          <a:xfrm>
            <a:off x="4298463" y="773725"/>
            <a:ext cx="2657230" cy="387563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손편지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16A1CF-2849-4A73-BDA1-1D107F034E9F}"/>
              </a:ext>
            </a:extLst>
          </p:cNvPr>
          <p:cNvSpPr/>
          <p:nvPr/>
        </p:nvSpPr>
        <p:spPr>
          <a:xfrm>
            <a:off x="6086903" y="168033"/>
            <a:ext cx="1242646" cy="289169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 Depth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EE416-D3BA-4A13-8963-7423BE19477E}"/>
              </a:ext>
            </a:extLst>
          </p:cNvPr>
          <p:cNvSpPr/>
          <p:nvPr/>
        </p:nvSpPr>
        <p:spPr>
          <a:xfrm>
            <a:off x="7626535" y="168033"/>
            <a:ext cx="1242646" cy="289169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 Depth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166DC9-4237-4E4B-958B-4163C97F2DDB}"/>
              </a:ext>
            </a:extLst>
          </p:cNvPr>
          <p:cNvSpPr/>
          <p:nvPr/>
        </p:nvSpPr>
        <p:spPr>
          <a:xfrm>
            <a:off x="9166167" y="168033"/>
            <a:ext cx="1242646" cy="289169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5656B0-E74B-4258-B066-F391BD4BE25E}"/>
              </a:ext>
            </a:extLst>
          </p:cNvPr>
          <p:cNvSpPr/>
          <p:nvPr/>
        </p:nvSpPr>
        <p:spPr>
          <a:xfrm>
            <a:off x="10705799" y="168033"/>
            <a:ext cx="1242646" cy="28916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3B427-EBC0-4E56-B8AF-054914D56F83}"/>
              </a:ext>
            </a:extLst>
          </p:cNvPr>
          <p:cNvSpPr/>
          <p:nvPr/>
        </p:nvSpPr>
        <p:spPr>
          <a:xfrm>
            <a:off x="7315904" y="1567065"/>
            <a:ext cx="2047552" cy="406402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05BCC2-F7F9-46B0-82F1-7710EF6C5672}"/>
              </a:ext>
            </a:extLst>
          </p:cNvPr>
          <p:cNvSpPr/>
          <p:nvPr/>
        </p:nvSpPr>
        <p:spPr>
          <a:xfrm>
            <a:off x="1946975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EE51E2-9CD3-4A56-985C-C388565B6B1A}"/>
              </a:ext>
            </a:extLst>
          </p:cNvPr>
          <p:cNvSpPr/>
          <p:nvPr/>
        </p:nvSpPr>
        <p:spPr>
          <a:xfrm>
            <a:off x="3848381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1C28E3-67B1-4F1A-A6D2-AF02F328CC3E}"/>
              </a:ext>
            </a:extLst>
          </p:cNvPr>
          <p:cNvSpPr/>
          <p:nvPr/>
        </p:nvSpPr>
        <p:spPr>
          <a:xfrm>
            <a:off x="7687294" y="2881611"/>
            <a:ext cx="2157743" cy="406402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C966D6-A0BB-4555-976F-61BF745BDB4C}"/>
              </a:ext>
            </a:extLst>
          </p:cNvPr>
          <p:cNvSpPr/>
          <p:nvPr/>
        </p:nvSpPr>
        <p:spPr>
          <a:xfrm>
            <a:off x="7687294" y="3396175"/>
            <a:ext cx="2157743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회원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599BC7B-F5E7-465C-B127-C28F93E9A92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5400000">
            <a:off x="4279085" y="1533617"/>
            <a:ext cx="1720322" cy="975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1CBB881-3867-4961-98BA-AEA800C8CEF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3328382" y="582914"/>
            <a:ext cx="1720322" cy="2877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55B2C54-AB25-4051-A292-0C94E1D70F33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16200000" flipH="1">
            <a:off x="6336461" y="451905"/>
            <a:ext cx="1720323" cy="3139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222982-37AB-4071-89BF-7159CD3DE175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16200000" flipH="1">
            <a:off x="6399823" y="388543"/>
            <a:ext cx="125048" cy="1670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6596FFE-AE77-41BF-BF7D-3593E033CBC8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16200000" flipH="1">
            <a:off x="6167002" y="621364"/>
            <a:ext cx="608978" cy="1688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CB32D6-7D35-45DF-9E03-462A341CE207}"/>
              </a:ext>
            </a:extLst>
          </p:cNvPr>
          <p:cNvSpPr txBox="1"/>
          <p:nvPr/>
        </p:nvSpPr>
        <p:spPr>
          <a:xfrm>
            <a:off x="149770" y="168033"/>
            <a:ext cx="183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TO-BE(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5F3D40-4A30-460B-9790-9BFCF92B2618}"/>
              </a:ext>
            </a:extLst>
          </p:cNvPr>
          <p:cNvSpPr/>
          <p:nvPr/>
        </p:nvSpPr>
        <p:spPr>
          <a:xfrm>
            <a:off x="5785341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커뮤니티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232FEB4-F5B3-4C6A-AD7C-45BEA7B8DC96}"/>
              </a:ext>
            </a:extLst>
          </p:cNvPr>
          <p:cNvSpPr/>
          <p:nvPr/>
        </p:nvSpPr>
        <p:spPr>
          <a:xfrm>
            <a:off x="7548491" y="2809573"/>
            <a:ext cx="2435352" cy="1092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70261E5F-EC62-484C-AC85-18BFD439F9E5}"/>
              </a:ext>
            </a:extLst>
          </p:cNvPr>
          <p:cNvCxnSpPr>
            <a:cxnSpLocks/>
            <a:stCxn id="8" idx="2"/>
            <a:endCxn id="51" idx="0"/>
          </p:cNvCxnSpPr>
          <p:nvPr/>
        </p:nvCxnSpPr>
        <p:spPr>
          <a:xfrm rot="16200000" flipH="1">
            <a:off x="5247564" y="1540801"/>
            <a:ext cx="1720322" cy="961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EB65E1-C616-4CC5-B1B2-A5C3CF41ED8F}"/>
              </a:ext>
            </a:extLst>
          </p:cNvPr>
          <p:cNvSpPr/>
          <p:nvPr/>
        </p:nvSpPr>
        <p:spPr>
          <a:xfrm>
            <a:off x="1946976" y="4350993"/>
            <a:ext cx="1606064" cy="341223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세븐일레븐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8B2521-E7A5-4005-913C-F62B498F5DCA}"/>
              </a:ext>
            </a:extLst>
          </p:cNvPr>
          <p:cNvSpPr/>
          <p:nvPr/>
        </p:nvSpPr>
        <p:spPr>
          <a:xfrm>
            <a:off x="1946975" y="3396175"/>
            <a:ext cx="1591598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GS25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28834C-3E79-4D02-A750-9758E35F4D20}"/>
              </a:ext>
            </a:extLst>
          </p:cNvPr>
          <p:cNvSpPr/>
          <p:nvPr/>
        </p:nvSpPr>
        <p:spPr>
          <a:xfrm>
            <a:off x="1946975" y="3901594"/>
            <a:ext cx="1591598" cy="341223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59F4F6-7127-45B3-BACC-E7B63519D0FE}"/>
              </a:ext>
            </a:extLst>
          </p:cNvPr>
          <p:cNvSpPr/>
          <p:nvPr/>
        </p:nvSpPr>
        <p:spPr>
          <a:xfrm>
            <a:off x="1946976" y="4791233"/>
            <a:ext cx="1606064" cy="341223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r>
              <a:rPr lang="ko-KR" altLang="en-US" dirty="0">
                <a:solidFill>
                  <a:schemeClr val="tx1"/>
                </a:solidFill>
              </a:rPr>
              <a:t>마트 </a:t>
            </a:r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B6BC819-711A-4B69-BDCE-D356D3D38361}"/>
              </a:ext>
            </a:extLst>
          </p:cNvPr>
          <p:cNvSpPr/>
          <p:nvPr/>
        </p:nvSpPr>
        <p:spPr>
          <a:xfrm>
            <a:off x="4298463" y="773725"/>
            <a:ext cx="2657230" cy="387563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손편지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16A1CF-2849-4A73-BDA1-1D107F034E9F}"/>
              </a:ext>
            </a:extLst>
          </p:cNvPr>
          <p:cNvSpPr/>
          <p:nvPr/>
        </p:nvSpPr>
        <p:spPr>
          <a:xfrm>
            <a:off x="6086903" y="168033"/>
            <a:ext cx="1242646" cy="289169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 Depth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EE416-D3BA-4A13-8963-7423BE19477E}"/>
              </a:ext>
            </a:extLst>
          </p:cNvPr>
          <p:cNvSpPr/>
          <p:nvPr/>
        </p:nvSpPr>
        <p:spPr>
          <a:xfrm>
            <a:off x="7626535" y="168033"/>
            <a:ext cx="1242646" cy="289169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 Depth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166DC9-4237-4E4B-958B-4163C97F2DDB}"/>
              </a:ext>
            </a:extLst>
          </p:cNvPr>
          <p:cNvSpPr/>
          <p:nvPr/>
        </p:nvSpPr>
        <p:spPr>
          <a:xfrm>
            <a:off x="9166167" y="168033"/>
            <a:ext cx="1242646" cy="289169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5656B0-E74B-4258-B066-F391BD4BE25E}"/>
              </a:ext>
            </a:extLst>
          </p:cNvPr>
          <p:cNvSpPr/>
          <p:nvPr/>
        </p:nvSpPr>
        <p:spPr>
          <a:xfrm>
            <a:off x="10705799" y="168033"/>
            <a:ext cx="1242646" cy="28916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05BCC2-F7F9-46B0-82F1-7710EF6C5672}"/>
              </a:ext>
            </a:extLst>
          </p:cNvPr>
          <p:cNvSpPr/>
          <p:nvPr/>
        </p:nvSpPr>
        <p:spPr>
          <a:xfrm>
            <a:off x="981773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EE51E2-9CD3-4A56-985C-C388565B6B1A}"/>
              </a:ext>
            </a:extLst>
          </p:cNvPr>
          <p:cNvSpPr/>
          <p:nvPr/>
        </p:nvSpPr>
        <p:spPr>
          <a:xfrm>
            <a:off x="2883179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1C28E3-67B1-4F1A-A6D2-AF02F328CC3E}"/>
              </a:ext>
            </a:extLst>
          </p:cNvPr>
          <p:cNvSpPr/>
          <p:nvPr/>
        </p:nvSpPr>
        <p:spPr>
          <a:xfrm>
            <a:off x="6722092" y="2881611"/>
            <a:ext cx="1754699" cy="406402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599BC7B-F5E7-465C-B127-C28F93E9A92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5400000">
            <a:off x="3796484" y="1051016"/>
            <a:ext cx="1720322" cy="1940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1CBB881-3867-4961-98BA-AEA800C8CEF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2845781" y="100313"/>
            <a:ext cx="1720322" cy="3842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55B2C54-AB25-4051-A292-0C94E1D70F33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16200000" flipH="1">
            <a:off x="5753099" y="1035267"/>
            <a:ext cx="1720323" cy="1972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CB32D6-7D35-45DF-9E03-462A341CE207}"/>
              </a:ext>
            </a:extLst>
          </p:cNvPr>
          <p:cNvSpPr txBox="1"/>
          <p:nvPr/>
        </p:nvSpPr>
        <p:spPr>
          <a:xfrm>
            <a:off x="149770" y="168033"/>
            <a:ext cx="183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TO-BE(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5F3D40-4A30-460B-9790-9BFCF92B2618}"/>
              </a:ext>
            </a:extLst>
          </p:cNvPr>
          <p:cNvSpPr/>
          <p:nvPr/>
        </p:nvSpPr>
        <p:spPr>
          <a:xfrm>
            <a:off x="4820139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게시판관리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70261E5F-EC62-484C-AC85-18BFD439F9E5}"/>
              </a:ext>
            </a:extLst>
          </p:cNvPr>
          <p:cNvCxnSpPr>
            <a:cxnSpLocks/>
            <a:stCxn id="8" idx="2"/>
            <a:endCxn id="51" idx="0"/>
          </p:cNvCxnSpPr>
          <p:nvPr/>
        </p:nvCxnSpPr>
        <p:spPr>
          <a:xfrm rot="5400000">
            <a:off x="4764964" y="2019496"/>
            <a:ext cx="1720322" cy="39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8B2521-E7A5-4005-913C-F62B498F5DCA}"/>
              </a:ext>
            </a:extLst>
          </p:cNvPr>
          <p:cNvSpPr/>
          <p:nvPr/>
        </p:nvSpPr>
        <p:spPr>
          <a:xfrm>
            <a:off x="981773" y="3396175"/>
            <a:ext cx="1591598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28834C-3E79-4D02-A750-9758E35F4D20}"/>
              </a:ext>
            </a:extLst>
          </p:cNvPr>
          <p:cNvSpPr/>
          <p:nvPr/>
        </p:nvSpPr>
        <p:spPr>
          <a:xfrm>
            <a:off x="981773" y="3901594"/>
            <a:ext cx="1591598" cy="341223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추천상품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907BF0-11C9-42E6-97B5-5430D592E5A4}"/>
              </a:ext>
            </a:extLst>
          </p:cNvPr>
          <p:cNvSpPr/>
          <p:nvPr/>
        </p:nvSpPr>
        <p:spPr>
          <a:xfrm>
            <a:off x="4820139" y="3396175"/>
            <a:ext cx="1591598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후기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BADAFD-616A-4F59-B0C1-ACFA3748A07E}"/>
              </a:ext>
            </a:extLst>
          </p:cNvPr>
          <p:cNvSpPr/>
          <p:nvPr/>
        </p:nvSpPr>
        <p:spPr>
          <a:xfrm>
            <a:off x="4661875" y="3901594"/>
            <a:ext cx="1906948" cy="341223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관리자용 게시판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E10DCF9-CEB0-4BF4-BD0A-C9B2EB616451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930398" y="3599376"/>
            <a:ext cx="2889741" cy="938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C9ED65-FE44-4938-99FB-643D799D7494}"/>
              </a:ext>
            </a:extLst>
          </p:cNvPr>
          <p:cNvSpPr txBox="1"/>
          <p:nvPr/>
        </p:nvSpPr>
        <p:spPr>
          <a:xfrm>
            <a:off x="685495" y="5899609"/>
            <a:ext cx="6412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상품후기 관리 포인트에 따라서 메뉴 이동할지 말지 정리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사이트 </a:t>
            </a:r>
            <a:r>
              <a:rPr lang="ko-KR" altLang="en-US" dirty="0" err="1"/>
              <a:t>이용후기인지</a:t>
            </a:r>
            <a:r>
              <a:rPr lang="en-US" altLang="ko-KR" dirty="0"/>
              <a:t>? </a:t>
            </a:r>
            <a:r>
              <a:rPr lang="ko-KR" altLang="en-US" dirty="0" err="1"/>
              <a:t>상품에대한</a:t>
            </a:r>
            <a:r>
              <a:rPr lang="ko-KR" altLang="en-US" dirty="0"/>
              <a:t> </a:t>
            </a:r>
            <a:r>
              <a:rPr lang="ko-KR" altLang="en-US" dirty="0" err="1"/>
              <a:t>이용후기인지</a:t>
            </a:r>
            <a:r>
              <a:rPr lang="en-US" altLang="ko-KR" dirty="0"/>
              <a:t>?)</a:t>
            </a:r>
          </a:p>
          <a:p>
            <a:r>
              <a:rPr lang="en-US" altLang="ko-KR" dirty="0"/>
              <a:t>2.  </a:t>
            </a:r>
            <a:r>
              <a:rPr lang="ko-KR" altLang="en-US" dirty="0"/>
              <a:t>관리자용 게시판 의미는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BB25FC-76F3-477B-B1B7-7EFE58F624A4}"/>
              </a:ext>
            </a:extLst>
          </p:cNvPr>
          <p:cNvSpPr/>
          <p:nvPr/>
        </p:nvSpPr>
        <p:spPr>
          <a:xfrm>
            <a:off x="8796133" y="2881611"/>
            <a:ext cx="1591598" cy="406402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453F6C-6601-45A5-A0E5-8919EBABE98B}"/>
              </a:ext>
            </a:extLst>
          </p:cNvPr>
          <p:cNvSpPr/>
          <p:nvPr/>
        </p:nvSpPr>
        <p:spPr>
          <a:xfrm>
            <a:off x="8796132" y="3396175"/>
            <a:ext cx="1591598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방문자수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07D1E7-036F-42F2-8332-4720A797640F}"/>
              </a:ext>
            </a:extLst>
          </p:cNvPr>
          <p:cNvSpPr/>
          <p:nvPr/>
        </p:nvSpPr>
        <p:spPr>
          <a:xfrm>
            <a:off x="8796132" y="3901594"/>
            <a:ext cx="1591598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가입자수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2FC3C7-9DE0-4434-BB89-BE9636CBB19B}"/>
              </a:ext>
            </a:extLst>
          </p:cNvPr>
          <p:cNvSpPr/>
          <p:nvPr/>
        </p:nvSpPr>
        <p:spPr>
          <a:xfrm>
            <a:off x="8796132" y="4407013"/>
            <a:ext cx="1591598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상품조회수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0BE458-BA45-44AB-958A-FE4B6EAA54BD}"/>
              </a:ext>
            </a:extLst>
          </p:cNvPr>
          <p:cNvSpPr/>
          <p:nvPr/>
        </p:nvSpPr>
        <p:spPr>
          <a:xfrm>
            <a:off x="8796132" y="4912432"/>
            <a:ext cx="1591598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상품추천수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13E8A10-CD3E-4F74-A4B7-BEB2894C1D24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 rot="16200000" flipH="1">
            <a:off x="6749344" y="39022"/>
            <a:ext cx="1720323" cy="39648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6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BC2AEE0-A53F-4A40-AA37-347CB62F75D8}"/>
              </a:ext>
            </a:extLst>
          </p:cNvPr>
          <p:cNvSpPr txBox="1"/>
          <p:nvPr/>
        </p:nvSpPr>
        <p:spPr>
          <a:xfrm>
            <a:off x="149770" y="16803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AS-IS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B823295-3AED-43FC-A1A9-79CE03589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0066" y="168033"/>
            <a:ext cx="9431867" cy="713948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4800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DE4CE1B-7BA4-45B5-9386-78AA5D1F2F74}"/>
              </a:ext>
            </a:extLst>
          </p:cNvPr>
          <p:cNvSpPr/>
          <p:nvPr/>
        </p:nvSpPr>
        <p:spPr>
          <a:xfrm>
            <a:off x="7297616" y="1083135"/>
            <a:ext cx="2047552" cy="406401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6BC819-711A-4B69-BDCE-D356D3D38361}"/>
              </a:ext>
            </a:extLst>
          </p:cNvPr>
          <p:cNvSpPr/>
          <p:nvPr/>
        </p:nvSpPr>
        <p:spPr>
          <a:xfrm>
            <a:off x="4298463" y="773725"/>
            <a:ext cx="2657230" cy="387563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옥따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16A1CF-2849-4A73-BDA1-1D107F034E9F}"/>
              </a:ext>
            </a:extLst>
          </p:cNvPr>
          <p:cNvSpPr/>
          <p:nvPr/>
        </p:nvSpPr>
        <p:spPr>
          <a:xfrm>
            <a:off x="6086903" y="168033"/>
            <a:ext cx="1242646" cy="289169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 Depth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EE416-D3BA-4A13-8963-7423BE19477E}"/>
              </a:ext>
            </a:extLst>
          </p:cNvPr>
          <p:cNvSpPr/>
          <p:nvPr/>
        </p:nvSpPr>
        <p:spPr>
          <a:xfrm>
            <a:off x="7626535" y="168033"/>
            <a:ext cx="1242646" cy="289169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 Depth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166DC9-4237-4E4B-958B-4163C97F2DDB}"/>
              </a:ext>
            </a:extLst>
          </p:cNvPr>
          <p:cNvSpPr/>
          <p:nvPr/>
        </p:nvSpPr>
        <p:spPr>
          <a:xfrm>
            <a:off x="9166167" y="168033"/>
            <a:ext cx="1242646" cy="289169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5656B0-E74B-4258-B066-F391BD4BE25E}"/>
              </a:ext>
            </a:extLst>
          </p:cNvPr>
          <p:cNvSpPr/>
          <p:nvPr/>
        </p:nvSpPr>
        <p:spPr>
          <a:xfrm>
            <a:off x="10705799" y="168033"/>
            <a:ext cx="1242646" cy="28916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3B427-EBC0-4E56-B8AF-054914D56F83}"/>
              </a:ext>
            </a:extLst>
          </p:cNvPr>
          <p:cNvSpPr/>
          <p:nvPr/>
        </p:nvSpPr>
        <p:spPr>
          <a:xfrm>
            <a:off x="7315904" y="1567065"/>
            <a:ext cx="2047552" cy="406402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05BCC2-F7F9-46B0-82F1-7710EF6C5672}"/>
              </a:ext>
            </a:extLst>
          </p:cNvPr>
          <p:cNvSpPr/>
          <p:nvPr/>
        </p:nvSpPr>
        <p:spPr>
          <a:xfrm>
            <a:off x="1946975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옥상</a:t>
            </a:r>
            <a:r>
              <a:rPr lang="en-US" altLang="ko-KR" dirty="0"/>
              <a:t>(</a:t>
            </a:r>
            <a:r>
              <a:rPr lang="ko-KR" altLang="en-US" dirty="0"/>
              <a:t>상품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EE51E2-9CD3-4A56-985C-C388565B6B1A}"/>
              </a:ext>
            </a:extLst>
          </p:cNvPr>
          <p:cNvSpPr/>
          <p:nvPr/>
        </p:nvSpPr>
        <p:spPr>
          <a:xfrm>
            <a:off x="3848381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1C28E3-67B1-4F1A-A6D2-AF02F328CC3E}"/>
              </a:ext>
            </a:extLst>
          </p:cNvPr>
          <p:cNvSpPr/>
          <p:nvPr/>
        </p:nvSpPr>
        <p:spPr>
          <a:xfrm>
            <a:off x="7687294" y="2881611"/>
            <a:ext cx="2157743" cy="406402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C966D6-A0BB-4555-976F-61BF745BDB4C}"/>
              </a:ext>
            </a:extLst>
          </p:cNvPr>
          <p:cNvSpPr/>
          <p:nvPr/>
        </p:nvSpPr>
        <p:spPr>
          <a:xfrm>
            <a:off x="7687294" y="4997678"/>
            <a:ext cx="2157743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회원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599BC7B-F5E7-465C-B127-C28F93E9A92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5400000">
            <a:off x="4279085" y="1533617"/>
            <a:ext cx="1720322" cy="975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1CBB881-3867-4961-98BA-AEA800C8CEF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3328382" y="582914"/>
            <a:ext cx="1720322" cy="2877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55B2C54-AB25-4051-A292-0C94E1D70F33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16200000" flipH="1">
            <a:off x="6336461" y="451905"/>
            <a:ext cx="1720323" cy="3139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222982-37AB-4071-89BF-7159CD3DE175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16200000" flipH="1">
            <a:off x="6399823" y="388543"/>
            <a:ext cx="125048" cy="1670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6596FFE-AE77-41BF-BF7D-3593E033CBC8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16200000" flipH="1">
            <a:off x="6167002" y="621364"/>
            <a:ext cx="608978" cy="1688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CB32D6-7D35-45DF-9E03-462A341CE207}"/>
              </a:ext>
            </a:extLst>
          </p:cNvPr>
          <p:cNvSpPr txBox="1"/>
          <p:nvPr/>
        </p:nvSpPr>
        <p:spPr>
          <a:xfrm>
            <a:off x="149770" y="168033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TO-BE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5F3D40-4A30-460B-9790-9BFCF92B2618}"/>
              </a:ext>
            </a:extLst>
          </p:cNvPr>
          <p:cNvSpPr/>
          <p:nvPr/>
        </p:nvSpPr>
        <p:spPr>
          <a:xfrm>
            <a:off x="5785341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70261E5F-EC62-484C-AC85-18BFD439F9E5}"/>
              </a:ext>
            </a:extLst>
          </p:cNvPr>
          <p:cNvCxnSpPr>
            <a:cxnSpLocks/>
            <a:stCxn id="8" idx="2"/>
            <a:endCxn id="51" idx="0"/>
          </p:cNvCxnSpPr>
          <p:nvPr/>
        </p:nvCxnSpPr>
        <p:spPr>
          <a:xfrm rot="16200000" flipH="1">
            <a:off x="5247564" y="1540801"/>
            <a:ext cx="1720322" cy="961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4115CC-2FB5-4C29-84FC-2D2B26FE30E6}"/>
              </a:ext>
            </a:extLst>
          </p:cNvPr>
          <p:cNvSpPr/>
          <p:nvPr/>
        </p:nvSpPr>
        <p:spPr>
          <a:xfrm>
            <a:off x="5785342" y="4350993"/>
            <a:ext cx="1606064" cy="341223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법적고지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DA562E-E958-4CFE-8EA4-615E77486AB3}"/>
              </a:ext>
            </a:extLst>
          </p:cNvPr>
          <p:cNvSpPr/>
          <p:nvPr/>
        </p:nvSpPr>
        <p:spPr>
          <a:xfrm>
            <a:off x="5785341" y="3396175"/>
            <a:ext cx="1591598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DD10F1-7EA0-49E3-AD66-2386A865407E}"/>
              </a:ext>
            </a:extLst>
          </p:cNvPr>
          <p:cNvSpPr/>
          <p:nvPr/>
        </p:nvSpPr>
        <p:spPr>
          <a:xfrm>
            <a:off x="5785341" y="3901594"/>
            <a:ext cx="1591598" cy="341223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건의사항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047AED-9861-46C8-8BF8-123809C0928F}"/>
              </a:ext>
            </a:extLst>
          </p:cNvPr>
          <p:cNvSpPr/>
          <p:nvPr/>
        </p:nvSpPr>
        <p:spPr>
          <a:xfrm>
            <a:off x="5785342" y="4791233"/>
            <a:ext cx="1606064" cy="341223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이용후기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704FC-5C37-4894-A39C-3B690E50485E}"/>
              </a:ext>
            </a:extLst>
          </p:cNvPr>
          <p:cNvSpPr/>
          <p:nvPr/>
        </p:nvSpPr>
        <p:spPr>
          <a:xfrm>
            <a:off x="7687294" y="5470507"/>
            <a:ext cx="2157743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위시리스트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935BA9-983E-4D7D-92F6-FD0EAC3CDA01}"/>
              </a:ext>
            </a:extLst>
          </p:cNvPr>
          <p:cNvSpPr/>
          <p:nvPr/>
        </p:nvSpPr>
        <p:spPr>
          <a:xfrm>
            <a:off x="7687293" y="3396175"/>
            <a:ext cx="2157743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예약정보현황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0B66A7-0289-4547-9CD9-1A86426E8899}"/>
              </a:ext>
            </a:extLst>
          </p:cNvPr>
          <p:cNvSpPr/>
          <p:nvPr/>
        </p:nvSpPr>
        <p:spPr>
          <a:xfrm>
            <a:off x="7687294" y="5943336"/>
            <a:ext cx="2157743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내숙소관리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896CF0-9A41-472C-929A-0C80BC93636F}"/>
              </a:ext>
            </a:extLst>
          </p:cNvPr>
          <p:cNvSpPr/>
          <p:nvPr/>
        </p:nvSpPr>
        <p:spPr>
          <a:xfrm>
            <a:off x="7628467" y="5908834"/>
            <a:ext cx="2277533" cy="4728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7C4BCF-A441-4F76-B930-82918EA3E1EC}"/>
              </a:ext>
            </a:extLst>
          </p:cNvPr>
          <p:cNvSpPr/>
          <p:nvPr/>
        </p:nvSpPr>
        <p:spPr>
          <a:xfrm>
            <a:off x="3553039" y="97695"/>
            <a:ext cx="2277533" cy="4728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호스트 권한 메뉴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9E7402-FCF9-40F4-A0BE-01F4112E79DB}"/>
              </a:ext>
            </a:extLst>
          </p:cNvPr>
          <p:cNvSpPr/>
          <p:nvPr/>
        </p:nvSpPr>
        <p:spPr>
          <a:xfrm>
            <a:off x="7687293" y="3894162"/>
            <a:ext cx="2157743" cy="40640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예약정보현황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B5F138-3EAB-49A9-B23F-7F6C75032070}"/>
              </a:ext>
            </a:extLst>
          </p:cNvPr>
          <p:cNvSpPr/>
          <p:nvPr/>
        </p:nvSpPr>
        <p:spPr>
          <a:xfrm>
            <a:off x="7687293" y="4366991"/>
            <a:ext cx="2157743" cy="543676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내숙소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예약정보현황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D81DA7-450F-4341-ACA5-BA8AC7305D7A}"/>
              </a:ext>
            </a:extLst>
          </p:cNvPr>
          <p:cNvSpPr/>
          <p:nvPr/>
        </p:nvSpPr>
        <p:spPr>
          <a:xfrm>
            <a:off x="7628467" y="4334498"/>
            <a:ext cx="2277533" cy="5967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D938B4-CD5B-4772-9729-E195972B7519}"/>
              </a:ext>
            </a:extLst>
          </p:cNvPr>
          <p:cNvSpPr txBox="1"/>
          <p:nvPr/>
        </p:nvSpPr>
        <p:spPr>
          <a:xfrm>
            <a:off x="685495" y="5899609"/>
            <a:ext cx="64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이용후기 관리 포인트에 따라서 메뉴 이동할지 말지 정리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사이트 </a:t>
            </a:r>
            <a:r>
              <a:rPr lang="ko-KR" altLang="en-US" dirty="0" err="1"/>
              <a:t>이용후기인지</a:t>
            </a:r>
            <a:r>
              <a:rPr lang="en-US" altLang="ko-KR" dirty="0"/>
              <a:t>? </a:t>
            </a:r>
            <a:r>
              <a:rPr lang="ko-KR" altLang="en-US" dirty="0" err="1"/>
              <a:t>상품에대한</a:t>
            </a:r>
            <a:r>
              <a:rPr lang="ko-KR" altLang="en-US" dirty="0"/>
              <a:t> </a:t>
            </a:r>
            <a:r>
              <a:rPr lang="ko-KR" altLang="en-US" dirty="0" err="1"/>
              <a:t>이용후기인지</a:t>
            </a:r>
            <a:r>
              <a:rPr lang="en-US" altLang="ko-KR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378324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215</Words>
  <Application>Microsoft Office PowerPoint</Application>
  <PresentationFormat>와이드스크린</PresentationFormat>
  <Paragraphs>108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22</cp:revision>
  <dcterms:created xsi:type="dcterms:W3CDTF">2022-08-26T06:08:10Z</dcterms:created>
  <dcterms:modified xsi:type="dcterms:W3CDTF">2022-08-29T07:19:33Z</dcterms:modified>
</cp:coreProperties>
</file>