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8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C49E-D3D5-47B2-A1F3-BD012AC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0AE1-0148-4995-BE5B-199DDAF5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12F1-80A9-45D1-BCC2-EE38D2C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14C66-66C9-4E4C-96F9-7DD2BA9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5F93-A522-4568-A74E-7551F9C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DE8B1-FAF4-47F3-BB91-9CAA736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A50A2-D6AB-4CFF-AD01-B44D9D7D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DA0B-6271-4472-9AA4-9170406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6454-BC3F-41AA-8449-C1F5AE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00C4-F85C-425B-BD94-361AD8B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DBC4E-3A7C-40E9-93AC-D61FEA44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3657-9695-4938-BEC4-97AA6B9F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3606-DA88-4DC2-B9F9-4215EED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9B0-A1F8-4F7A-82EA-A6D15C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9413-04C2-49B5-B004-637A68C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1C94-8326-4E88-AF93-B70EA7C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A553-2F91-4F1F-8127-7D5AE95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6AF-86AB-455F-955E-F1FD8FF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46B2-FB7C-4380-B45E-198FD5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E1E01-A50A-452C-8CF4-4AFCC7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84F-A239-481F-AB34-A776CBC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2A4E8-B1FB-40DA-9E12-253FFF77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0D544-3940-4033-873B-7950B98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48BB1-7283-42AB-977B-66273EE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8C5A-DFA3-433A-B28E-DF0936C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EBA-9E66-4A31-9DF8-A2E4DF7B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7AAB-ED5A-43EB-A76C-420FB661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E94F-2460-4814-AFA7-67C74BF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DB869-DC42-4473-A8E4-BBAAECC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2A755-6E55-4198-8D14-923045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6B28E-721A-4963-B1F8-6BA9205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E695-80A5-4175-A7FD-D82A99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7A308-C0B9-42C9-9C35-8C342D65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866FE-0BC0-49B1-A793-BF7D32C7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31775-7E1F-40DB-8D97-8022F7BD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463DC-CE0C-4669-A5B5-DC9EE3F3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A14C0-B733-4D53-B7EB-D12515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174EFD-99ED-472F-B9B5-F9372A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A600-5C30-4AA0-92E9-E411272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08B8-EB32-4FA8-9FB8-C1D2EE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4E3D8-DE23-48BF-A94D-3C01199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FDC9E-7855-4289-9CB9-D7EA658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0641F-1E5D-4DB6-8DB5-EDB59F5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58D7F-8AA1-443F-B67E-17F17F7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C337-BD1F-4031-9D24-DD0CEFC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F7D1-B662-44ED-BC8B-940844F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610F-2581-4C6A-B170-28FB882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894F-B449-461E-BCA0-D801449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D1E19-850B-4CE6-B649-B8DC32AE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439F-E948-4FB0-B886-89AC7E6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EE297-1726-42A7-A6A2-A29DC1A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12A-0586-4AF4-AF8F-48E884D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5CEB-E444-4258-9760-2AD3E91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0872-71B4-41BE-8CB5-F17DE45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484BB-BB3D-46A5-8545-988544AD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98A9-6513-4C5E-BB16-34930B6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E5D9C-A6B6-4B77-96FB-D546FA9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6E191-0F6F-4AC8-B2B3-4079E80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EC323-67AB-43F6-9350-D887805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19A-48D6-4CCC-BE04-C1AB76F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D488-27E5-41C8-B55D-AAE5C730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62F8-8934-400B-92CC-45AD0BC8A7BC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2D81-9B6D-4C2D-A928-A6B3E3AD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3E9D-590F-4A88-B0F6-9F928A55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A0335F-130A-4430-B652-0FA0E771DEA5}"/>
              </a:ext>
            </a:extLst>
          </p:cNvPr>
          <p:cNvSpPr/>
          <p:nvPr/>
        </p:nvSpPr>
        <p:spPr>
          <a:xfrm>
            <a:off x="0" y="-79653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LETCRUD2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CRUD_SJ              </a:t>
            </a:r>
            <a:r>
              <a:rPr lang="sv-SE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CRUD_ID 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CRUD_CN 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USER_NM 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LETCRUD2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(CRUD_ID)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LETCRUD2 COMMENT =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'CRUD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LETCRUD2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CRUD_ID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CRUD_ID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'CRUDID'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LETCRUD2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CRUD_SJ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CRUD_SJ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LETCRUD2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CRUD_CN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CRUD_CN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LETCRUD2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USER_NM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USER_NM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작성자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LETCRUD2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FRST_REGIST_PNTTM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작성일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8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6D3B55-6006-4917-BE15-DEEBADB8A559}"/>
              </a:ext>
            </a:extLst>
          </p:cNvPr>
          <p:cNvSpPr/>
          <p:nvPr/>
        </p:nvSpPr>
        <p:spPr>
          <a:xfrm>
            <a:off x="157962" y="3042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(TABLE_NAME, NEXT_ID)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'ESNTL_ID'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E945E9-0B1A-4191-8A06-397B3EF6EA74}"/>
              </a:ext>
            </a:extLst>
          </p:cNvPr>
          <p:cNvSpPr/>
          <p:nvPr/>
        </p:nvSpPr>
        <p:spPr>
          <a:xfrm>
            <a:off x="106790" y="1365376"/>
            <a:ext cx="108793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JOIN 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joinIdGnrService</a:t>
            </a:r>
            <a:r>
              <a:rPr lang="en-US" altLang="ko-KR" dirty="0"/>
              <a:t>" class="</a:t>
            </a:r>
            <a:r>
              <a:rPr lang="en-US" altLang="ko-KR" dirty="0" err="1"/>
              <a:t>egovframework.rte.fdl.idgnr.impl.EgovTableIdGnrServiceImpl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joinStrategy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value="ESNTL_ID"/&gt;</a:t>
            </a:r>
          </a:p>
          <a:p>
            <a:r>
              <a:rPr lang="en-US" altLang="ko-KR" dirty="0"/>
              <a:t>    &lt;/bean&gt;</a:t>
            </a:r>
          </a:p>
          <a:p>
            <a:endParaRPr lang="en-US" altLang="ko-KR" dirty="0"/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joinStrategy</a:t>
            </a:r>
            <a:r>
              <a:rPr lang="en-US" altLang="ko-KR" dirty="0"/>
              <a:t>" class="egovframework.rte.fdl.idgnr.impl.strategy.EgovIdGnrStrategyImpl"&gt;</a:t>
            </a:r>
          </a:p>
          <a:p>
            <a:r>
              <a:rPr lang="en-US" altLang="ko-KR" dirty="0"/>
              <a:t>        &lt;property name="prefix" value="ESNTL_"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value="14"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JOIN END--&gt;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84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CE9A20-BE44-4749-A488-40AEF538D1DE}"/>
              </a:ext>
            </a:extLst>
          </p:cNvPr>
          <p:cNvSpPr/>
          <p:nvPr/>
        </p:nvSpPr>
        <p:spPr>
          <a:xfrm>
            <a:off x="181026" y="22080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pom.xml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5FE099-2597-4455-A046-E1BFB43DB060}"/>
              </a:ext>
            </a:extLst>
          </p:cNvPr>
          <p:cNvSpPr/>
          <p:nvPr/>
        </p:nvSpPr>
        <p:spPr>
          <a:xfrm>
            <a:off x="181026" y="7230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net.sf.json</a:t>
            </a:r>
            <a:r>
              <a:rPr lang="en-US" altLang="ko-KR" dirty="0"/>
              <a:t>-lib&lt;/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&gt;json-lib&lt;/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&lt;version&gt;2.4&lt;/version&gt;</a:t>
            </a:r>
          </a:p>
          <a:p>
            <a:r>
              <a:rPr lang="en-US" altLang="ko-KR" dirty="0"/>
              <a:t>    &lt;classifier&gt;jdk15&lt;/classifier&gt;</a:t>
            </a:r>
          </a:p>
          <a:p>
            <a:r>
              <a:rPr lang="en-US" altLang="ko-KR" dirty="0"/>
              <a:t>&lt;/dependency&gt;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B4A025-35C0-4FAA-8A7F-5DAFD86DFB92}"/>
              </a:ext>
            </a:extLst>
          </p:cNvPr>
          <p:cNvSpPr/>
          <p:nvPr/>
        </p:nvSpPr>
        <p:spPr>
          <a:xfrm>
            <a:off x="181026" y="3338602"/>
            <a:ext cx="506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message-common.properties</a:t>
            </a:r>
            <a:r>
              <a:rPr lang="en-US" altLang="ko-KR" dirty="0"/>
              <a:t>(</a:t>
            </a:r>
            <a:r>
              <a:rPr lang="ko-KR" altLang="en-US" dirty="0" err="1"/>
              <a:t>메세지파일</a:t>
            </a:r>
            <a:r>
              <a:rPr lang="ko-KR" altLang="en-US" dirty="0"/>
              <a:t> 전부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632A1-3DF9-4130-9663-E8D994B456D9}"/>
              </a:ext>
            </a:extLst>
          </p:cNvPr>
          <p:cNvSpPr/>
          <p:nvPr/>
        </p:nvSpPr>
        <p:spPr>
          <a:xfrm>
            <a:off x="181025" y="3780455"/>
            <a:ext cx="10235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회원가입</a:t>
            </a:r>
          </a:p>
          <a:p>
            <a:r>
              <a:rPr lang="en-US" altLang="ko-KR" dirty="0" err="1"/>
              <a:t>fail.duplicate.member</a:t>
            </a:r>
            <a:r>
              <a:rPr lang="en-US" altLang="ko-KR" dirty="0"/>
              <a:t> = </a:t>
            </a:r>
            <a:r>
              <a:rPr lang="ko-KR" altLang="en-US" dirty="0"/>
              <a:t>이미 사용중인 </a:t>
            </a:r>
            <a:r>
              <a:rPr lang="en-US" altLang="ko-KR" dirty="0"/>
              <a:t>ID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join.request.msg=</a:t>
            </a:r>
            <a:r>
              <a:rPr lang="ko-KR" altLang="en-US" dirty="0"/>
              <a:t>회원신청이 정상적으로 완료되었습니다</a:t>
            </a:r>
            <a:r>
              <a:rPr lang="en-US" altLang="ko-KR" dirty="0"/>
              <a:t>. </a:t>
            </a:r>
            <a:r>
              <a:rPr lang="ko-KR" altLang="en-US" dirty="0"/>
              <a:t>로그인 후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24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FA339-0440-4BFC-8D9B-82B268212157}"/>
              </a:ext>
            </a:extLst>
          </p:cNvPr>
          <p:cNvSpPr txBox="1"/>
          <p:nvPr/>
        </p:nvSpPr>
        <p:spPr>
          <a:xfrm>
            <a:off x="386499" y="405352"/>
            <a:ext cx="621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카카오개발자 사이트 </a:t>
            </a:r>
            <a:r>
              <a:rPr lang="en-US" altLang="ko-KR" dirty="0"/>
              <a:t>URL : https://developers.kakao.com/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1D6012-5BBB-4FBC-BE83-43CC9B5F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9" y="1061238"/>
            <a:ext cx="3698266" cy="27603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02A1C5-023D-40EB-9B4A-54D07343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842" y="1061238"/>
            <a:ext cx="4943151" cy="2531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6B2541-0A26-4F91-85DE-AA5DFF0E5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99" y="3879201"/>
            <a:ext cx="4614480" cy="29839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9045AA-F51D-4FDA-B6BC-43E45FCCAC2D}"/>
              </a:ext>
            </a:extLst>
          </p:cNvPr>
          <p:cNvSpPr/>
          <p:nvPr/>
        </p:nvSpPr>
        <p:spPr>
          <a:xfrm>
            <a:off x="1675288" y="2976806"/>
            <a:ext cx="2235941" cy="30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16727A-EA12-4B3E-B0ED-3A69BFE1B8DE}"/>
              </a:ext>
            </a:extLst>
          </p:cNvPr>
          <p:cNvSpPr/>
          <p:nvPr/>
        </p:nvSpPr>
        <p:spPr>
          <a:xfrm>
            <a:off x="6146060" y="2728739"/>
            <a:ext cx="1095722" cy="30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4DDC40-1DB1-498D-80DD-2D45C3ABEA03}"/>
              </a:ext>
            </a:extLst>
          </p:cNvPr>
          <p:cNvSpPr/>
          <p:nvPr/>
        </p:nvSpPr>
        <p:spPr>
          <a:xfrm>
            <a:off x="3363367" y="6018131"/>
            <a:ext cx="1368819" cy="30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0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CE9A20-BE44-4749-A488-40AEF538D1DE}"/>
              </a:ext>
            </a:extLst>
          </p:cNvPr>
          <p:cNvSpPr/>
          <p:nvPr/>
        </p:nvSpPr>
        <p:spPr>
          <a:xfrm>
            <a:off x="181026" y="220807"/>
            <a:ext cx="1084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LoginVO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5FE099-2597-4455-A046-E1BFB43DB060}"/>
              </a:ext>
            </a:extLst>
          </p:cNvPr>
          <p:cNvSpPr/>
          <p:nvPr/>
        </p:nvSpPr>
        <p:spPr>
          <a:xfrm>
            <a:off x="181026" y="7230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/** </a:t>
            </a:r>
            <a:r>
              <a:rPr lang="ko-KR" altLang="en-US" dirty="0" err="1"/>
              <a:t>로그인타입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private String </a:t>
            </a:r>
            <a:r>
              <a:rPr lang="en-US" altLang="ko-KR" dirty="0" err="1"/>
              <a:t>loginType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453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21</cp:revision>
  <dcterms:created xsi:type="dcterms:W3CDTF">2021-08-17T06:48:28Z</dcterms:created>
  <dcterms:modified xsi:type="dcterms:W3CDTF">2022-08-16T12:34:14Z</dcterms:modified>
</cp:coreProperties>
</file>