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71" r:id="rId5"/>
    <p:sldId id="269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74"/>
          </p14:sldIdLst>
        </p14:section>
        <p14:section name="썸네일작업" id="{94CD10E8-5022-43C5-A62E-7771D9EAB6B5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22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72084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D:/JAVA_PROJECTS/kopo/school20221/workspace/.metadata/.plugins/org.eclipse.wst.server.core/tmp0/wtpwebapps/homepage2022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787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  <a:endParaRPr lang="en-US" altLang="ko-KR" dirty="0"/>
          </a:p>
          <a:p>
            <a:r>
              <a:rPr lang="en-US" altLang="ko-KR" dirty="0"/>
              <a:t>(/asset/BBSTMP_0000000000001/images/btn_sdelete.gif) </a:t>
            </a:r>
            <a:r>
              <a:rPr lang="ko-KR" altLang="en-US" dirty="0"/>
              <a:t>이미지 추가하기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821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37</cp:revision>
  <dcterms:created xsi:type="dcterms:W3CDTF">2021-08-31T12:05:11Z</dcterms:created>
  <dcterms:modified xsi:type="dcterms:W3CDTF">2022-06-21T16:37:57Z</dcterms:modified>
</cp:coreProperties>
</file>