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y.cloud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8566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게시판 생성 작업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리스트</a:t>
            </a:r>
            <a:r>
              <a:rPr lang="en-US" altLang="ko-KR" dirty="0"/>
              <a:t> </a:t>
            </a:r>
            <a:r>
              <a:rPr lang="ko-KR" altLang="en-US" dirty="0"/>
              <a:t>조건 설명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 err="1"/>
              <a:t>셀렉트</a:t>
            </a:r>
            <a:r>
              <a:rPr lang="ko-KR" altLang="en-US" dirty="0"/>
              <a:t> 부분 트랜잭션 설명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등록 부분 포커스 추가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에디터 붙이기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https://www.tiny.cloud/</a:t>
            </a:r>
            <a:r>
              <a:rPr lang="en-US" altLang="ko-KR" dirty="0"/>
              <a:t> </a:t>
            </a:r>
            <a:r>
              <a:rPr lang="ko-KR" altLang="en-US" dirty="0"/>
              <a:t>회원가입하고 키 발급 받아서 붙이기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39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46</cp:revision>
  <dcterms:created xsi:type="dcterms:W3CDTF">2021-08-24T13:50:50Z</dcterms:created>
  <dcterms:modified xsi:type="dcterms:W3CDTF">2022-06-07T14:47:17Z</dcterms:modified>
</cp:coreProperties>
</file>