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827A3-46B8-4B39-BA91-DB0A61F39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1E4CC-D042-4C74-B54E-F83EB477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1B216-D194-44A2-B0D7-6CA0DDA0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88FC0-CE33-42BA-917E-604ADB6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B751A-1F40-4EA5-A202-D5C9F517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0FEF7-7572-4A57-9549-48EEBD2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65AA1-7191-42FB-AB0C-22E6105C6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50619-4396-483B-A213-1ED17E8B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FFF4-0A26-4FC2-BD2F-5DFC5DBB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FD6D-9BC7-4B62-BF98-32F9958B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1CDCA-6367-41B0-8741-2ED849916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9DC18-D558-4341-9E0C-BA303F2B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2E15-C907-4FCB-A9EC-DE36605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92E68-A28B-434E-96D7-DE02491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6D29-849E-4192-A3B7-2D99E67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8DF99-1F06-4E22-9A5F-B1714467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3305D-C2C6-40C6-BFAE-B9E58285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1C3BB-62D6-4996-9AC9-D189BA61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B75F2-DABE-4CCD-A5AD-46162FA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CF931-01B5-4A2C-8B09-5CF2E8C1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A9426-65A2-4900-8990-E97634B1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2BE9D-6028-41A2-AF02-F973A5EB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85CC-78DA-436E-9922-FE080ADA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0F6C4-6712-4517-ADCA-D1872AEF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2A118-48EF-4AAE-89D3-300AF33C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8B45-E47B-4FA8-8DCD-C88D1A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FD435-2456-425B-9C80-C852C88F0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6F69E7-215C-41ED-AA7D-D7479F6D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38010-E7A1-48A3-B63D-D9C9E25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BAAAC-5678-4C64-82A9-E4E4996D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D76DC-C04D-4EA4-8AF4-C4183C5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B1966-134E-4F56-A3F1-5ABC5627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3B9F7-7971-42C7-AE7D-BE6073FE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848D5-2B6F-4EF5-BC66-F8795CE1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E0536E-51A8-4F13-9439-88494FB78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C80D3-735A-456E-B4E7-840C90DD4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6BB32-90FA-4329-944D-AC4E3C4E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AA552-620D-4703-BE4C-93102558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146F76-4068-4E54-B7EC-A645751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878C5-B0B8-406B-84FF-91919C1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6B6181-4370-4457-979E-FA9FBC6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DEB2AC-8C2D-49D2-A8A2-063078F2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EDC0D-D5D8-410A-B44E-CE89C9D0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E76A5-B244-4D0B-9D93-42271AAB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3A6E3-40DB-422E-B234-188FB5B0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E9C80-56E9-41F6-B805-3D07E5E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91874-8CFF-484D-89D8-F96BF5F3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D275F-93FC-4953-97C2-3425132F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0687E-9FCA-447C-8F60-2C7449E7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37EEF-E97C-4A2F-B39F-D178C8EA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96D2D-E3F9-4F7F-9980-902F7E98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FC6F9-45F2-45C9-ABAA-84231DB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6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95EF-F612-4021-AC9A-B492CFC3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5DE248-AC64-4650-97D1-800C459E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1CD01-F10B-4D6C-97F3-0A3694EF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BD51D-4497-4A89-80EC-9FE8D4FC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FC22A-DADC-48B3-8A30-DE2E9B6B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80F3F-A7CA-49F5-84E2-9348BEEA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3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6DFD78-0084-4CE6-8E15-BB19736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07C84-37D3-4FEC-B1F3-860E8318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72FB5-8C95-4443-A169-36E74C54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44BF-B9BC-47EE-A280-23436178F2B8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2DFB5-EA44-4D9B-A815-5B4987955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1CFAF-C47C-4F71-90CA-F51287A9C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E3AED8-141A-4F5D-B614-5101C9D2E612}"/>
              </a:ext>
            </a:extLst>
          </p:cNvPr>
          <p:cNvSpPr/>
          <p:nvPr/>
        </p:nvSpPr>
        <p:spPr>
          <a:xfrm>
            <a:off x="238983" y="233912"/>
            <a:ext cx="2043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globals.properties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4BDC83-1C0E-4E71-BD87-0A56E66FDD7C}"/>
              </a:ext>
            </a:extLst>
          </p:cNvPr>
          <p:cNvSpPr/>
          <p:nvPr/>
        </p:nvSpPr>
        <p:spPr>
          <a:xfrm>
            <a:off x="196241" y="999012"/>
            <a:ext cx="119957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file</a:t>
            </a:r>
            <a:r>
              <a:rPr lang="ko-KR" altLang="en-US" dirty="0"/>
              <a:t>경로</a:t>
            </a:r>
            <a:r>
              <a:rPr lang="en-US" altLang="ko-KR" dirty="0"/>
              <a:t>(</a:t>
            </a:r>
            <a:r>
              <a:rPr lang="ko-KR" altLang="en-US" dirty="0"/>
              <a:t>내 워크스페이스 경로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 err="1"/>
              <a:t>Globals.File</a:t>
            </a:r>
            <a:r>
              <a:rPr lang="en-US" altLang="ko-KR" dirty="0"/>
              <a:t> = D:/JAVA_PROJECTS/kopo/school20221/workspace/.metadata/.plugins/org.eclipse.wst.server.core/tmp0/wtpwebapps/homepage2022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2550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5CB779-7041-4485-81F9-F11CCE3E3DFD}"/>
              </a:ext>
            </a:extLst>
          </p:cNvPr>
          <p:cNvSpPr/>
          <p:nvPr/>
        </p:nvSpPr>
        <p:spPr>
          <a:xfrm>
            <a:off x="237715" y="277200"/>
            <a:ext cx="2516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context-properties.xml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C6BCDE-1433-49A2-9DD3-6B1556D24A64}"/>
              </a:ext>
            </a:extLst>
          </p:cNvPr>
          <p:cNvSpPr/>
          <p:nvPr/>
        </p:nvSpPr>
        <p:spPr>
          <a:xfrm>
            <a:off x="237715" y="1379672"/>
            <a:ext cx="10528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&lt;entry key="</a:t>
            </a:r>
            <a:r>
              <a:rPr lang="en-US" altLang="ko-KR" dirty="0" err="1">
                <a:latin typeface="Consolas" panose="020B0609020204030204" pitchFamily="49" charset="0"/>
              </a:rPr>
              <a:t>board.fileStorePath</a:t>
            </a:r>
            <a:r>
              <a:rPr lang="en-US" altLang="ko-KR" dirty="0">
                <a:latin typeface="Consolas" panose="020B0609020204030204" pitchFamily="49" charset="0"/>
              </a:rPr>
              <a:t>" value="${</a:t>
            </a:r>
            <a:r>
              <a:rPr lang="en-US" altLang="ko-KR" dirty="0" err="1">
                <a:latin typeface="Consolas" panose="020B0609020204030204" pitchFamily="49" charset="0"/>
              </a:rPr>
              <a:t>Globals.File</a:t>
            </a:r>
            <a:r>
              <a:rPr lang="en-US" altLang="ko-KR" dirty="0">
                <a:latin typeface="Consolas" panose="020B0609020204030204" pitchFamily="49" charset="0"/>
              </a:rPr>
              <a:t>}/upload/board"/&gt;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3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6F5313B-1C0A-47F4-A4E7-97442384DAA6}"/>
              </a:ext>
            </a:extLst>
          </p:cNvPr>
          <p:cNvSpPr/>
          <p:nvPr/>
        </p:nvSpPr>
        <p:spPr>
          <a:xfrm>
            <a:off x="139958" y="0"/>
            <a:ext cx="12192000" cy="11787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Consolas" panose="020B0609020204030204" pitchFamily="49" charset="0"/>
              </a:rPr>
              <a:t>&lt;script </a:t>
            </a:r>
            <a:r>
              <a:rPr lang="en-US" altLang="ko-KR" sz="1000" dirty="0" err="1">
                <a:latin typeface="Consolas" panose="020B0609020204030204" pitchFamily="49" charset="0"/>
              </a:rPr>
              <a:t>src</a:t>
            </a:r>
            <a:r>
              <a:rPr lang="en-US" altLang="ko-KR" sz="1000" dirty="0">
                <a:latin typeface="Consolas" panose="020B0609020204030204" pitchFamily="49" charset="0"/>
              </a:rPr>
              <a:t>="https://cdn.tiny.cloud/1/2xpj4d22abg4qy6hhumahoojfub87knrquwrq4mbmjj9saoo/tinymce/6/tinymce.min.js" </a:t>
            </a:r>
            <a:r>
              <a:rPr lang="en-US" altLang="ko-KR" sz="1000" dirty="0" err="1">
                <a:latin typeface="Consolas" panose="020B0609020204030204" pitchFamily="49" charset="0"/>
              </a:rPr>
              <a:t>referrerpolicy</a:t>
            </a:r>
            <a:r>
              <a:rPr lang="en-US" altLang="ko-KR" sz="1000" dirty="0">
                <a:latin typeface="Consolas" panose="020B0609020204030204" pitchFamily="49" charset="0"/>
              </a:rPr>
              <a:t>="origin"&gt;&lt;/script&gt;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&lt;script&gt;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$(</a:t>
            </a:r>
            <a:r>
              <a:rPr lang="en-US" altLang="ko-KR" sz="1000" b="1" dirty="0">
                <a:latin typeface="Consolas" panose="020B0609020204030204" pitchFamily="49" charset="0"/>
              </a:rPr>
              <a:t>function(){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var plugins = [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"</a:t>
            </a:r>
            <a:r>
              <a:rPr lang="en-US" altLang="ko-KR" sz="1000" dirty="0" err="1">
                <a:latin typeface="Consolas" panose="020B0609020204030204" pitchFamily="49" charset="0"/>
              </a:rPr>
              <a:t>advlist</a:t>
            </a:r>
            <a:r>
              <a:rPr lang="en-US" altLang="ko-KR" sz="1000" dirty="0">
                <a:latin typeface="Consolas" panose="020B0609020204030204" pitchFamily="49" charset="0"/>
              </a:rPr>
              <a:t>", "</a:t>
            </a:r>
            <a:r>
              <a:rPr lang="en-US" altLang="ko-KR" sz="1000" dirty="0" err="1">
                <a:latin typeface="Consolas" panose="020B0609020204030204" pitchFamily="49" charset="0"/>
              </a:rPr>
              <a:t>autolink</a:t>
            </a:r>
            <a:r>
              <a:rPr lang="en-US" altLang="ko-KR" sz="1000" dirty="0">
                <a:latin typeface="Consolas" panose="020B0609020204030204" pitchFamily="49" charset="0"/>
              </a:rPr>
              <a:t>", "lists", "link", "image", "</a:t>
            </a:r>
            <a:r>
              <a:rPr lang="en-US" altLang="ko-KR" sz="1000" dirty="0" err="1">
                <a:latin typeface="Consolas" panose="020B0609020204030204" pitchFamily="49" charset="0"/>
              </a:rPr>
              <a:t>charmap</a:t>
            </a:r>
            <a:r>
              <a:rPr lang="en-US" altLang="ko-KR" sz="1000" dirty="0">
                <a:latin typeface="Consolas" panose="020B0609020204030204" pitchFamily="49" charset="0"/>
              </a:rPr>
              <a:t>", "print", "preview", "anchor",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"</a:t>
            </a:r>
            <a:r>
              <a:rPr lang="en-US" altLang="ko-KR" sz="1000" dirty="0" err="1">
                <a:latin typeface="Consolas" panose="020B0609020204030204" pitchFamily="49" charset="0"/>
              </a:rPr>
              <a:t>searchreplace</a:t>
            </a:r>
            <a:r>
              <a:rPr lang="en-US" altLang="ko-KR" sz="1000" dirty="0">
                <a:latin typeface="Consolas" panose="020B0609020204030204" pitchFamily="49" charset="0"/>
              </a:rPr>
              <a:t>", "</a:t>
            </a:r>
            <a:r>
              <a:rPr lang="en-US" altLang="ko-KR" sz="1000" dirty="0" err="1">
                <a:latin typeface="Consolas" panose="020B0609020204030204" pitchFamily="49" charset="0"/>
              </a:rPr>
              <a:t>visualblocks</a:t>
            </a:r>
            <a:r>
              <a:rPr lang="en-US" altLang="ko-KR" sz="1000" dirty="0">
                <a:latin typeface="Consolas" panose="020B0609020204030204" pitchFamily="49" charset="0"/>
              </a:rPr>
              <a:t>", "code", "</a:t>
            </a:r>
            <a:r>
              <a:rPr lang="en-US" altLang="ko-KR" sz="1000" dirty="0" err="1">
                <a:latin typeface="Consolas" panose="020B0609020204030204" pitchFamily="49" charset="0"/>
              </a:rPr>
              <a:t>fullscreen</a:t>
            </a:r>
            <a:r>
              <a:rPr lang="en-US" altLang="ko-KR" sz="1000" dirty="0">
                <a:latin typeface="Consolas" panose="020B0609020204030204" pitchFamily="49" charset="0"/>
              </a:rPr>
              <a:t>", "</a:t>
            </a:r>
            <a:r>
              <a:rPr lang="en-US" altLang="ko-KR" sz="1000" dirty="0" err="1">
                <a:latin typeface="Consolas" panose="020B0609020204030204" pitchFamily="49" charset="0"/>
              </a:rPr>
              <a:t>insertdatetime</a:t>
            </a:r>
            <a:r>
              <a:rPr lang="en-US" altLang="ko-KR" sz="1000" dirty="0">
                <a:latin typeface="Consolas" panose="020B0609020204030204" pitchFamily="49" charset="0"/>
              </a:rPr>
              <a:t>", "media", "table",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"paste", "code", "help", "wordcount", "save"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var </a:t>
            </a:r>
            <a:r>
              <a:rPr lang="en-US" altLang="ko-KR" sz="1000" b="1" dirty="0" err="1">
                <a:latin typeface="Consolas" panose="020B0609020204030204" pitchFamily="49" charset="0"/>
              </a:rPr>
              <a:t>edit_toolbar</a:t>
            </a:r>
            <a:r>
              <a:rPr lang="en-US" altLang="ko-KR" sz="1000" b="1" dirty="0">
                <a:latin typeface="Consolas" panose="020B0609020204030204" pitchFamily="49" charset="0"/>
              </a:rPr>
              <a:t> = '</a:t>
            </a:r>
            <a:r>
              <a:rPr lang="en-US" altLang="ko-KR" sz="1000" b="1" dirty="0" err="1">
                <a:latin typeface="Consolas" panose="020B0609020204030204" pitchFamily="49" charset="0"/>
              </a:rPr>
              <a:t>formatselect</a:t>
            </a:r>
            <a:r>
              <a:rPr lang="en-US" altLang="ko-KR" sz="1000" b="1" dirty="0"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latin typeface="Consolas" panose="020B0609020204030204" pitchFamily="49" charset="0"/>
              </a:rPr>
              <a:t>fontselect</a:t>
            </a:r>
            <a:r>
              <a:rPr lang="en-US" altLang="ko-KR" sz="1000" b="1" dirty="0"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latin typeface="Consolas" panose="020B0609020204030204" pitchFamily="49" charset="0"/>
              </a:rPr>
              <a:t>fontsizeselect</a:t>
            </a:r>
            <a:r>
              <a:rPr lang="en-US" altLang="ko-KR" sz="1000" b="1" dirty="0">
                <a:latin typeface="Consolas" panose="020B0609020204030204" pitchFamily="49" charset="0"/>
              </a:rPr>
              <a:t>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forecolor </a:t>
            </a:r>
            <a:r>
              <a:rPr lang="en-US" altLang="ko-KR" sz="1000" dirty="0" err="1">
                <a:latin typeface="Consolas" panose="020B0609020204030204" pitchFamily="49" charset="0"/>
              </a:rPr>
              <a:t>backcolor</a:t>
            </a:r>
            <a:r>
              <a:rPr lang="en-US" altLang="ko-KR" sz="1000" dirty="0">
                <a:latin typeface="Consolas" panose="020B0609020204030204" pitchFamily="49" charset="0"/>
              </a:rPr>
              <a:t>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bold italic underline strikethrough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</a:t>
            </a:r>
            <a:r>
              <a:rPr lang="en-US" altLang="ko-KR" sz="1000" dirty="0" err="1">
                <a:latin typeface="Consolas" panose="020B0609020204030204" pitchFamily="49" charset="0"/>
              </a:rPr>
              <a:t>alignjustify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alignleft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aligncenter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alignright</a:t>
            </a:r>
            <a:r>
              <a:rPr lang="en-US" altLang="ko-KR" sz="1000" dirty="0">
                <a:latin typeface="Consolas" panose="020B0609020204030204" pitchFamily="49" charset="0"/>
              </a:rPr>
              <a:t>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</a:t>
            </a:r>
            <a:r>
              <a:rPr lang="en-US" altLang="ko-KR" sz="1000" dirty="0" err="1">
                <a:latin typeface="Consolas" panose="020B0609020204030204" pitchFamily="49" charset="0"/>
              </a:rPr>
              <a:t>bullist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numlist</a:t>
            </a:r>
            <a:r>
              <a:rPr lang="en-US" altLang="ko-KR" sz="1000" dirty="0">
                <a:latin typeface="Consolas" panose="020B0609020204030204" pitchFamily="49" charset="0"/>
              </a:rPr>
              <a:t>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table </a:t>
            </a:r>
            <a:r>
              <a:rPr lang="en-US" altLang="ko-KR" sz="1000" dirty="0" err="1">
                <a:latin typeface="Consolas" panose="020B0609020204030204" pitchFamily="49" charset="0"/>
              </a:rPr>
              <a:t>tabledelete</a:t>
            </a:r>
            <a:r>
              <a:rPr lang="en-US" altLang="ko-KR" sz="1000" dirty="0">
                <a:latin typeface="Consolas" panose="020B0609020204030204" pitchFamily="49" charset="0"/>
              </a:rPr>
              <a:t>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link image';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latin typeface="Consolas" panose="020B0609020204030204" pitchFamily="49" charset="0"/>
              </a:rPr>
              <a:t>    </a:t>
            </a:r>
            <a:r>
              <a:rPr lang="en-US" altLang="ko-KR" sz="1000" dirty="0" err="1">
                <a:latin typeface="Consolas" panose="020B0609020204030204" pitchFamily="49" charset="0"/>
              </a:rPr>
              <a:t>tinymce.init</a:t>
            </a:r>
            <a:r>
              <a:rPr lang="en-US" altLang="ko-KR" sz="1000" dirty="0"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language: "</a:t>
            </a:r>
            <a:r>
              <a:rPr lang="en-US" altLang="ko-KR" sz="1000" dirty="0" err="1">
                <a:latin typeface="Consolas" panose="020B0609020204030204" pitchFamily="49" charset="0"/>
              </a:rPr>
              <a:t>ko_KR</a:t>
            </a:r>
            <a:r>
              <a:rPr lang="en-US" altLang="ko-KR" sz="1000" dirty="0">
                <a:latin typeface="Consolas" panose="020B0609020204030204" pitchFamily="49" charset="0"/>
              </a:rPr>
              <a:t>", //</a:t>
            </a:r>
            <a:r>
              <a:rPr lang="ko-KR" altLang="en-US" sz="1000" dirty="0">
                <a:latin typeface="Consolas" panose="020B0609020204030204" pitchFamily="49" charset="0"/>
              </a:rPr>
              <a:t>한글판으로 변경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selector: '#</a:t>
            </a:r>
            <a:r>
              <a:rPr lang="en-US" altLang="ko-KR" sz="1000" dirty="0" err="1">
                <a:latin typeface="Consolas" panose="020B0609020204030204" pitchFamily="49" charset="0"/>
              </a:rPr>
              <a:t>boardCn</a:t>
            </a:r>
            <a:r>
              <a:rPr lang="en-US" altLang="ko-KR" sz="1000" dirty="0">
                <a:latin typeface="Consolas" panose="020B0609020204030204" pitchFamily="49" charset="0"/>
              </a:rPr>
              <a:t>',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height: 500,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menubar</a:t>
            </a:r>
            <a:r>
              <a:rPr lang="en-US" altLang="ko-KR" sz="1000" dirty="0">
                <a:latin typeface="Consolas" panose="020B0609020204030204" pitchFamily="49" charset="0"/>
              </a:rPr>
              <a:t>: </a:t>
            </a:r>
            <a:r>
              <a:rPr lang="en-US" altLang="ko-KR" sz="1000" b="1" dirty="0">
                <a:latin typeface="Consolas" panose="020B0609020204030204" pitchFamily="49" charset="0"/>
              </a:rPr>
              <a:t>false,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plugins: plugins,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toolbar: </a:t>
            </a:r>
            <a:r>
              <a:rPr lang="en-US" altLang="ko-KR" sz="1000" dirty="0" err="1">
                <a:latin typeface="Consolas" panose="020B0609020204030204" pitchFamily="49" charset="0"/>
              </a:rPr>
              <a:t>edit_toolbar</a:t>
            </a:r>
            <a:r>
              <a:rPr lang="en-US" altLang="ko-KR" sz="1000" dirty="0">
                <a:latin typeface="Consolas" panose="020B0609020204030204" pitchFamily="49" charset="0"/>
              </a:rPr>
              <a:t>,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/*** image upload ***/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image_title</a:t>
            </a:r>
            <a:r>
              <a:rPr lang="en-US" altLang="ko-KR" sz="1000" dirty="0">
                <a:latin typeface="Consolas" panose="020B0609020204030204" pitchFamily="49" charset="0"/>
              </a:rPr>
              <a:t>: </a:t>
            </a:r>
            <a:r>
              <a:rPr lang="en-US" altLang="ko-KR" sz="1000" b="1" dirty="0">
                <a:latin typeface="Consolas" panose="020B0609020204030204" pitchFamily="49" charset="0"/>
              </a:rPr>
              <a:t>true,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/* enable automatic uploads of images represented by blob or data URIs*/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automatic_uploads</a:t>
            </a:r>
            <a:r>
              <a:rPr lang="en-US" altLang="ko-KR" sz="1000" dirty="0">
                <a:latin typeface="Consolas" panose="020B0609020204030204" pitchFamily="49" charset="0"/>
              </a:rPr>
              <a:t>: </a:t>
            </a:r>
            <a:r>
              <a:rPr lang="en-US" altLang="ko-KR" sz="1000" b="1" dirty="0">
                <a:latin typeface="Consolas" panose="020B0609020204030204" pitchFamily="49" charset="0"/>
              </a:rPr>
              <a:t>true,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latin typeface="Consolas" panose="020B0609020204030204" pitchFamily="49" charset="0"/>
              </a:rPr>
              <a:t>/*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URL of our upload handler (for more details check: https://www.tiny.cloud/docs/configure/file-image-upload/#images_upload_url)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images_upload_url</a:t>
            </a:r>
            <a:r>
              <a:rPr lang="en-US" altLang="ko-KR" sz="1000" dirty="0">
                <a:latin typeface="Consolas" panose="020B0609020204030204" pitchFamily="49" charset="0"/>
              </a:rPr>
              <a:t>: '</a:t>
            </a:r>
            <a:r>
              <a:rPr lang="en-US" altLang="ko-KR" sz="1000" dirty="0" err="1">
                <a:latin typeface="Consolas" panose="020B0609020204030204" pitchFamily="49" charset="0"/>
              </a:rPr>
              <a:t>postAcceptor.php</a:t>
            </a:r>
            <a:r>
              <a:rPr lang="en-US" altLang="ko-KR" sz="1000" dirty="0">
                <a:latin typeface="Consolas" panose="020B0609020204030204" pitchFamily="49" charset="0"/>
              </a:rPr>
              <a:t>',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here we add custom </a:t>
            </a:r>
            <a:r>
              <a:rPr lang="en-US" altLang="ko-KR" sz="1000" dirty="0" err="1">
                <a:latin typeface="Consolas" panose="020B0609020204030204" pitchFamily="49" charset="0"/>
              </a:rPr>
              <a:t>filepicker</a:t>
            </a:r>
            <a:r>
              <a:rPr lang="en-US" altLang="ko-KR" sz="1000" dirty="0">
                <a:latin typeface="Consolas" panose="020B0609020204030204" pitchFamily="49" charset="0"/>
              </a:rPr>
              <a:t> only to Image dialog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*</a:t>
            </a:r>
            <a:r>
              <a:rPr lang="en-US" altLang="ko-KR" sz="1000" dirty="0">
                <a:latin typeface="Consolas" panose="020B0609020204030204" pitchFamily="49" charset="0"/>
              </a:rPr>
              <a:t>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file_picker_types</a:t>
            </a:r>
            <a:r>
              <a:rPr lang="en-US" altLang="ko-KR" sz="1000" dirty="0">
                <a:latin typeface="Consolas" panose="020B0609020204030204" pitchFamily="49" charset="0"/>
              </a:rPr>
              <a:t>: 'image',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/* and here's our custom image picker*/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file_picker_callback</a:t>
            </a:r>
            <a:r>
              <a:rPr lang="en-US" altLang="ko-KR" sz="1000" dirty="0">
                <a:latin typeface="Consolas" panose="020B0609020204030204" pitchFamily="49" charset="0"/>
              </a:rPr>
              <a:t>: </a:t>
            </a:r>
            <a:r>
              <a:rPr lang="en-US" altLang="ko-KR" sz="1000" b="1" dirty="0">
                <a:latin typeface="Consolas" panose="020B0609020204030204" pitchFamily="49" charset="0"/>
              </a:rPr>
              <a:t>function (</a:t>
            </a:r>
            <a:r>
              <a:rPr lang="en-US" altLang="ko-KR" sz="1000" b="1" dirty="0" err="1">
                <a:latin typeface="Consolas" panose="020B0609020204030204" pitchFamily="49" charset="0"/>
              </a:rPr>
              <a:t>cb</a:t>
            </a:r>
            <a:r>
              <a:rPr lang="en-US" altLang="ko-KR" sz="1000" b="1" dirty="0">
                <a:latin typeface="Consolas" panose="020B0609020204030204" pitchFamily="49" charset="0"/>
              </a:rPr>
              <a:t>, value, meta) 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input = </a:t>
            </a:r>
            <a:r>
              <a:rPr lang="en-US" altLang="ko-KR" sz="1000" b="1" dirty="0" err="1">
                <a:latin typeface="Consolas" panose="020B0609020204030204" pitchFamily="49" charset="0"/>
              </a:rPr>
              <a:t>document.createElement</a:t>
            </a:r>
            <a:r>
              <a:rPr lang="en-US" altLang="ko-KR" sz="1000" b="1" dirty="0">
                <a:latin typeface="Consolas" panose="020B0609020204030204" pitchFamily="49" charset="0"/>
              </a:rPr>
              <a:t>('input');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input.setAttribute</a:t>
            </a:r>
            <a:r>
              <a:rPr lang="en-US" altLang="ko-KR" sz="1000" dirty="0">
                <a:latin typeface="Consolas" panose="020B0609020204030204" pitchFamily="49" charset="0"/>
              </a:rPr>
              <a:t>('type', 'file');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input.setAttribute</a:t>
            </a:r>
            <a:r>
              <a:rPr lang="en-US" altLang="ko-KR" sz="1000" dirty="0">
                <a:latin typeface="Consolas" panose="020B0609020204030204" pitchFamily="49" charset="0"/>
              </a:rPr>
              <a:t>('accept', 'image/*');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>
                <a:latin typeface="Consolas" panose="020B0609020204030204" pitchFamily="49" charset="0"/>
              </a:rPr>
              <a:t>/*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Note: In modern browsers input[type="file"] is functional without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even adding it to the DOM, but that might not be the case in some older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or quirky browsers like IE, so you might want to add it to the DOM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just in case, and visually hide it. And do not forget do remove it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once you do not need it anymore.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*</a:t>
            </a:r>
            <a:r>
              <a:rPr lang="en-US" altLang="ko-KR" sz="1000" dirty="0">
                <a:latin typeface="Consolas" panose="020B0609020204030204" pitchFamily="49" charset="0"/>
              </a:rPr>
              <a:t>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input.onchange</a:t>
            </a:r>
            <a:r>
              <a:rPr lang="en-US" altLang="ko-KR" sz="1000" dirty="0"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latin typeface="Consolas" panose="020B0609020204030204" pitchFamily="49" charset="0"/>
              </a:rPr>
              <a:t>function () 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file = </a:t>
            </a:r>
            <a:r>
              <a:rPr lang="en-US" altLang="ko-KR" sz="1000" b="1" dirty="0" err="1">
                <a:latin typeface="Consolas" panose="020B0609020204030204" pitchFamily="49" charset="0"/>
              </a:rPr>
              <a:t>this.files</a:t>
            </a:r>
            <a:r>
              <a:rPr lang="en-US" altLang="ko-KR" sz="1000" b="1" dirty="0">
                <a:latin typeface="Consolas" panose="020B0609020204030204" pitchFamily="49" charset="0"/>
              </a:rPr>
              <a:t>[0];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reader = new </a:t>
            </a:r>
            <a:r>
              <a:rPr lang="en-US" altLang="ko-KR" sz="1000" b="1" dirty="0" err="1">
                <a:latin typeface="Consolas" panose="020B0609020204030204" pitchFamily="49" charset="0"/>
              </a:rPr>
              <a:t>FileReader</a:t>
            </a:r>
            <a:r>
              <a:rPr lang="en-US" altLang="ko-KR" sz="10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reader.onload</a:t>
            </a:r>
            <a:r>
              <a:rPr lang="en-US" altLang="ko-KR" sz="1000" dirty="0"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latin typeface="Consolas" panose="020B0609020204030204" pitchFamily="49" charset="0"/>
              </a:rPr>
              <a:t>function () {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dirty="0">
                <a:latin typeface="Consolas" panose="020B0609020204030204" pitchFamily="49" charset="0"/>
              </a:rPr>
              <a:t>/*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Note: Now we need to register the blob in </a:t>
            </a:r>
            <a:r>
              <a:rPr lang="en-US" altLang="ko-KR" sz="1000" dirty="0" err="1">
                <a:latin typeface="Consolas" panose="020B0609020204030204" pitchFamily="49" charset="0"/>
              </a:rPr>
              <a:t>TinyMCEs</a:t>
            </a:r>
            <a:r>
              <a:rPr lang="en-US" altLang="ko-KR" sz="1000" dirty="0">
                <a:latin typeface="Consolas" panose="020B0609020204030204" pitchFamily="49" charset="0"/>
              </a:rPr>
              <a:t> image blob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registry. In the next release this part hopefully won't be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necessary, as we are looking to handle it internally.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        *</a:t>
            </a:r>
            <a:r>
              <a:rPr lang="en-US" altLang="ko-KR" sz="1000" dirty="0">
                <a:latin typeface="Consolas" panose="020B0609020204030204" pitchFamily="49" charset="0"/>
              </a:rPr>
              <a:t>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id = '</a:t>
            </a:r>
            <a:r>
              <a:rPr lang="en-US" altLang="ko-KR" sz="1000" b="1" dirty="0" err="1">
                <a:latin typeface="Consolas" panose="020B0609020204030204" pitchFamily="49" charset="0"/>
              </a:rPr>
              <a:t>blobid</a:t>
            </a:r>
            <a:r>
              <a:rPr lang="en-US" altLang="ko-KR" sz="1000" b="1" dirty="0">
                <a:latin typeface="Consolas" panose="020B0609020204030204" pitchFamily="49" charset="0"/>
              </a:rPr>
              <a:t>' + (new Date()).</a:t>
            </a:r>
            <a:r>
              <a:rPr lang="en-US" altLang="ko-KR" sz="1000" b="1" dirty="0" err="1">
                <a:latin typeface="Consolas" panose="020B0609020204030204" pitchFamily="49" charset="0"/>
              </a:rPr>
              <a:t>getTime</a:t>
            </a:r>
            <a:r>
              <a:rPr lang="en-US" altLang="ko-KR" sz="10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</a:t>
            </a:r>
            <a:r>
              <a:rPr lang="en-US" altLang="ko-KR" sz="1000" b="1" dirty="0" err="1">
                <a:latin typeface="Consolas" panose="020B0609020204030204" pitchFamily="49" charset="0"/>
              </a:rPr>
              <a:t>blobCache</a:t>
            </a:r>
            <a:r>
              <a:rPr lang="en-US" altLang="ko-KR" sz="1000" b="1" dirty="0">
                <a:latin typeface="Consolas" panose="020B0609020204030204" pitchFamily="49" charset="0"/>
              </a:rPr>
              <a:t> =  </a:t>
            </a:r>
            <a:r>
              <a:rPr lang="en-US" altLang="ko-KR" sz="1000" b="1" dirty="0" err="1">
                <a:latin typeface="Consolas" panose="020B0609020204030204" pitchFamily="49" charset="0"/>
              </a:rPr>
              <a:t>tinymce.activeEditor.editorUpload.blobCache</a:t>
            </a:r>
            <a:r>
              <a:rPr lang="en-US" altLang="ko-KR" sz="1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base64 = </a:t>
            </a:r>
            <a:r>
              <a:rPr lang="en-US" altLang="ko-KR" sz="1000" b="1" dirty="0" err="1">
                <a:latin typeface="Consolas" panose="020B0609020204030204" pitchFamily="49" charset="0"/>
              </a:rPr>
              <a:t>reader.result.split</a:t>
            </a:r>
            <a:r>
              <a:rPr lang="en-US" altLang="ko-KR" sz="1000" b="1" dirty="0">
                <a:latin typeface="Consolas" panose="020B0609020204030204" pitchFamily="49" charset="0"/>
              </a:rPr>
              <a:t>(',')[1];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</a:t>
            </a:r>
            <a:r>
              <a:rPr lang="en-US" altLang="ko-KR" sz="1000" b="1" dirty="0" err="1">
                <a:latin typeface="Consolas" panose="020B0609020204030204" pitchFamily="49" charset="0"/>
              </a:rPr>
              <a:t>blobInfo</a:t>
            </a:r>
            <a:r>
              <a:rPr lang="en-US" altLang="ko-KR" sz="1000" b="1" dirty="0">
                <a:latin typeface="Consolas" panose="020B0609020204030204" pitchFamily="49" charset="0"/>
              </a:rPr>
              <a:t> = </a:t>
            </a:r>
            <a:r>
              <a:rPr lang="en-US" altLang="ko-KR" sz="1000" b="1" dirty="0" err="1">
                <a:latin typeface="Consolas" panose="020B0609020204030204" pitchFamily="49" charset="0"/>
              </a:rPr>
              <a:t>blobCache.create</a:t>
            </a:r>
            <a:r>
              <a:rPr lang="en-US" altLang="ko-KR" sz="1000" b="1" dirty="0">
                <a:latin typeface="Consolas" panose="020B0609020204030204" pitchFamily="49" charset="0"/>
              </a:rPr>
              <a:t>(id, file, base64);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blobCache.add</a:t>
            </a:r>
            <a:r>
              <a:rPr lang="en-US" altLang="ko-KR" sz="1000" dirty="0"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latin typeface="Consolas" panose="020B0609020204030204" pitchFamily="49" charset="0"/>
              </a:rPr>
              <a:t>blobInfo</a:t>
            </a:r>
            <a:r>
              <a:rPr lang="en-US" altLang="ko-KR" sz="1000" dirty="0">
                <a:latin typeface="Consolas" panose="020B0609020204030204" pitchFamily="49" charset="0"/>
              </a:rPr>
              <a:t>);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/* call the callback and populate the Title field with the file name */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cb</a:t>
            </a:r>
            <a:r>
              <a:rPr lang="en-US" altLang="ko-KR" sz="1000" dirty="0"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latin typeface="Consolas" panose="020B0609020204030204" pitchFamily="49" charset="0"/>
              </a:rPr>
              <a:t>blobInfo.blobUri</a:t>
            </a:r>
            <a:r>
              <a:rPr lang="en-US" altLang="ko-KR" sz="1000" dirty="0">
                <a:latin typeface="Consolas" panose="020B0609020204030204" pitchFamily="49" charset="0"/>
              </a:rPr>
              <a:t>(), { title: file.name });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    </a:t>
            </a:r>
            <a:r>
              <a:rPr lang="en-US" altLang="ko-KR" sz="1000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reader.readAsDataURL</a:t>
            </a:r>
            <a:r>
              <a:rPr lang="en-US" altLang="ko-KR" sz="1000" dirty="0">
                <a:latin typeface="Consolas" panose="020B0609020204030204" pitchFamily="49" charset="0"/>
              </a:rPr>
              <a:t>(file);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input.click</a:t>
            </a:r>
            <a:r>
              <a:rPr lang="en-US" altLang="ko-KR" sz="1000" dirty="0"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/*** image upload ***/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content_style</a:t>
            </a:r>
            <a:r>
              <a:rPr lang="en-US" altLang="ko-KR" sz="1000" dirty="0">
                <a:latin typeface="Consolas" panose="020B0609020204030204" pitchFamily="49" charset="0"/>
              </a:rPr>
              <a:t>: 'body { </a:t>
            </a:r>
            <a:r>
              <a:rPr lang="en-US" altLang="ko-KR" sz="1000" dirty="0" err="1">
                <a:latin typeface="Consolas" panose="020B0609020204030204" pitchFamily="49" charset="0"/>
              </a:rPr>
              <a:t>font-family:Helvetica,Arial,sans-serif</a:t>
            </a:r>
            <a:r>
              <a:rPr lang="en-US" altLang="ko-KR" sz="1000" dirty="0">
                <a:latin typeface="Consolas" panose="020B0609020204030204" pitchFamily="49" charset="0"/>
              </a:rPr>
              <a:t>; font-size:14px }'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&lt;/script&gt;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64599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717</Words>
  <Application>Microsoft Office PowerPoint</Application>
  <PresentationFormat>와이드스크린</PresentationFormat>
  <Paragraphs>81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SJ</cp:lastModifiedBy>
  <cp:revision>28</cp:revision>
  <dcterms:created xsi:type="dcterms:W3CDTF">2021-08-31T12:05:11Z</dcterms:created>
  <dcterms:modified xsi:type="dcterms:W3CDTF">2022-06-07T14:56:55Z</dcterms:modified>
</cp:coreProperties>
</file>