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5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0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5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8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5395-17CB-4C50-98B0-A717B8B20E4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458DF-3988-4D4E-B4DA-C5BC9B9F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E4CE1B-7BA4-45B5-9386-78AA5D1F2F74}"/>
              </a:ext>
            </a:extLst>
          </p:cNvPr>
          <p:cNvSpPr/>
          <p:nvPr/>
        </p:nvSpPr>
        <p:spPr>
          <a:xfrm>
            <a:off x="7297616" y="1083135"/>
            <a:ext cx="2047552" cy="406401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BC819-711A-4B69-BDCE-D356D3D38361}"/>
              </a:ext>
            </a:extLst>
          </p:cNvPr>
          <p:cNvSpPr/>
          <p:nvPr/>
        </p:nvSpPr>
        <p:spPr>
          <a:xfrm>
            <a:off x="4298463" y="773725"/>
            <a:ext cx="2657230" cy="387563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옥따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16A1CF-2849-4A73-BDA1-1D107F034E9F}"/>
              </a:ext>
            </a:extLst>
          </p:cNvPr>
          <p:cNvSpPr/>
          <p:nvPr/>
        </p:nvSpPr>
        <p:spPr>
          <a:xfrm>
            <a:off x="6086903" y="168033"/>
            <a:ext cx="1242646" cy="2891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EE416-D3BA-4A13-8963-7423BE19477E}"/>
              </a:ext>
            </a:extLst>
          </p:cNvPr>
          <p:cNvSpPr/>
          <p:nvPr/>
        </p:nvSpPr>
        <p:spPr>
          <a:xfrm>
            <a:off x="7626535" y="168033"/>
            <a:ext cx="1242646" cy="289169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 Depth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66DC9-4237-4E4B-958B-4163C97F2DDB}"/>
              </a:ext>
            </a:extLst>
          </p:cNvPr>
          <p:cNvSpPr/>
          <p:nvPr/>
        </p:nvSpPr>
        <p:spPr>
          <a:xfrm>
            <a:off x="9166167" y="168033"/>
            <a:ext cx="1242646" cy="289169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5656B0-E74B-4258-B066-F391BD4BE25E}"/>
              </a:ext>
            </a:extLst>
          </p:cNvPr>
          <p:cNvSpPr/>
          <p:nvPr/>
        </p:nvSpPr>
        <p:spPr>
          <a:xfrm>
            <a:off x="10705799" y="168033"/>
            <a:ext cx="1242646" cy="28916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 Depth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3B427-EBC0-4E56-B8AF-054914D56F83}"/>
              </a:ext>
            </a:extLst>
          </p:cNvPr>
          <p:cNvSpPr/>
          <p:nvPr/>
        </p:nvSpPr>
        <p:spPr>
          <a:xfrm>
            <a:off x="7315904" y="1567065"/>
            <a:ext cx="2047552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5BCC2-F7F9-46B0-82F1-7710EF6C5672}"/>
              </a:ext>
            </a:extLst>
          </p:cNvPr>
          <p:cNvSpPr/>
          <p:nvPr/>
        </p:nvSpPr>
        <p:spPr>
          <a:xfrm>
            <a:off x="1946975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옥상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1C28E3-67B1-4F1A-A6D2-AF02F328CC3E}"/>
              </a:ext>
            </a:extLst>
          </p:cNvPr>
          <p:cNvSpPr/>
          <p:nvPr/>
        </p:nvSpPr>
        <p:spPr>
          <a:xfrm>
            <a:off x="7687294" y="2881611"/>
            <a:ext cx="2157743" cy="406402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C966D6-A0BB-4555-976F-61BF745BDB4C}"/>
              </a:ext>
            </a:extLst>
          </p:cNvPr>
          <p:cNvSpPr/>
          <p:nvPr/>
        </p:nvSpPr>
        <p:spPr>
          <a:xfrm>
            <a:off x="7741977" y="5007298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1CBB881-3867-4961-98BA-AEA800C8CEF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328382" y="582914"/>
            <a:ext cx="1720322" cy="2877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5B2C54-AB25-4051-A292-0C94E1D70F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6336461" y="451905"/>
            <a:ext cx="1720323" cy="3139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222982-37AB-4071-89BF-7159CD3DE17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399823" y="388543"/>
            <a:ext cx="125048" cy="1670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596FFE-AE77-41BF-BF7D-3593E033CBC8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6167002" y="621364"/>
            <a:ext cx="608978" cy="168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CB32D6-7D35-45DF-9E03-462A341CE207}"/>
              </a:ext>
            </a:extLst>
          </p:cNvPr>
          <p:cNvSpPr txBox="1"/>
          <p:nvPr/>
        </p:nvSpPr>
        <p:spPr>
          <a:xfrm>
            <a:off x="149770" y="168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사용자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5F3D40-4A30-460B-9790-9BFCF92B2618}"/>
              </a:ext>
            </a:extLst>
          </p:cNvPr>
          <p:cNvSpPr/>
          <p:nvPr/>
        </p:nvSpPr>
        <p:spPr>
          <a:xfrm>
            <a:off x="5740322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0261E5F-EC62-484C-AC85-18BFD439F9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0341" y="1606175"/>
            <a:ext cx="1560868" cy="827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4115CC-2FB5-4C29-84FC-2D2B26FE30E6}"/>
              </a:ext>
            </a:extLst>
          </p:cNvPr>
          <p:cNvSpPr/>
          <p:nvPr/>
        </p:nvSpPr>
        <p:spPr>
          <a:xfrm>
            <a:off x="5740323" y="4350993"/>
            <a:ext cx="1606064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이용약관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A562E-E958-4CFE-8EA4-615E77486AB3}"/>
              </a:ext>
            </a:extLst>
          </p:cNvPr>
          <p:cNvSpPr/>
          <p:nvPr/>
        </p:nvSpPr>
        <p:spPr>
          <a:xfrm>
            <a:off x="5740322" y="3396175"/>
            <a:ext cx="1591598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DD10F1-7EA0-49E3-AD66-2386A865407E}"/>
              </a:ext>
            </a:extLst>
          </p:cNvPr>
          <p:cNvSpPr/>
          <p:nvPr/>
        </p:nvSpPr>
        <p:spPr>
          <a:xfrm>
            <a:off x="5740322" y="3901594"/>
            <a:ext cx="1591598" cy="341223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건의사항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935BA9-983E-4D7D-92F6-FD0EAC3CDA01}"/>
              </a:ext>
            </a:extLst>
          </p:cNvPr>
          <p:cNvSpPr/>
          <p:nvPr/>
        </p:nvSpPr>
        <p:spPr>
          <a:xfrm>
            <a:off x="7687293" y="3396175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0B66A7-0289-4547-9CD9-1A86426E8899}"/>
              </a:ext>
            </a:extLst>
          </p:cNvPr>
          <p:cNvSpPr/>
          <p:nvPr/>
        </p:nvSpPr>
        <p:spPr>
          <a:xfrm>
            <a:off x="7741977" y="5514629"/>
            <a:ext cx="2157743" cy="40640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내숙소관리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896CF0-9A41-472C-929A-0C80BC93636F}"/>
              </a:ext>
            </a:extLst>
          </p:cNvPr>
          <p:cNvSpPr/>
          <p:nvPr/>
        </p:nvSpPr>
        <p:spPr>
          <a:xfrm>
            <a:off x="7683150" y="5480127"/>
            <a:ext cx="2277533" cy="4728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7C4BCF-A441-4F76-B930-82918EA3E1EC}"/>
              </a:ext>
            </a:extLst>
          </p:cNvPr>
          <p:cNvSpPr/>
          <p:nvPr/>
        </p:nvSpPr>
        <p:spPr>
          <a:xfrm>
            <a:off x="3553039" y="97695"/>
            <a:ext cx="2277533" cy="4728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호스트 권한 메뉴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B5F138-3EAB-49A9-B23F-7F6C75032070}"/>
              </a:ext>
            </a:extLst>
          </p:cNvPr>
          <p:cNvSpPr/>
          <p:nvPr/>
        </p:nvSpPr>
        <p:spPr>
          <a:xfrm>
            <a:off x="7741976" y="4376611"/>
            <a:ext cx="2157743" cy="543676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내숙소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예약정보현황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D81DA7-450F-4341-ACA5-BA8AC7305D7A}"/>
              </a:ext>
            </a:extLst>
          </p:cNvPr>
          <p:cNvSpPr/>
          <p:nvPr/>
        </p:nvSpPr>
        <p:spPr>
          <a:xfrm>
            <a:off x="7683150" y="4344118"/>
            <a:ext cx="2277533" cy="5967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047AED-9861-46C8-8BF8-123809C0928F}"/>
              </a:ext>
            </a:extLst>
          </p:cNvPr>
          <p:cNvSpPr/>
          <p:nvPr/>
        </p:nvSpPr>
        <p:spPr>
          <a:xfrm>
            <a:off x="7741976" y="6006656"/>
            <a:ext cx="2157743" cy="427442"/>
          </a:xfrm>
          <a:prstGeom prst="rect">
            <a:avLst/>
          </a:prstGeom>
          <a:solidFill>
            <a:srgbClr val="B1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이용후기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94639" y="3427899"/>
            <a:ext cx="17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예약정보현황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EE51E2-9CD3-4A56-985C-C388565B6B1A}"/>
              </a:ext>
            </a:extLst>
          </p:cNvPr>
          <p:cNvSpPr/>
          <p:nvPr/>
        </p:nvSpPr>
        <p:spPr>
          <a:xfrm>
            <a:off x="3848381" y="2881610"/>
            <a:ext cx="1606064" cy="369333"/>
          </a:xfrm>
          <a:prstGeom prst="rect">
            <a:avLst/>
          </a:prstGeom>
          <a:solidFill>
            <a:srgbClr val="288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cxnSp>
        <p:nvCxnSpPr>
          <p:cNvPr id="64" name="연결선: 꺾임 20">
            <a:extLst>
              <a:ext uri="{FF2B5EF4-FFF2-40B4-BE49-F238E27FC236}">
                <a16:creationId xmlns:a16="http://schemas.microsoft.com/office/drawing/2014/main" id="{B599BC7B-F5E7-465C-B127-C28F93E9A925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4279085" y="1533617"/>
            <a:ext cx="1720322" cy="97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38D4DC-1F86-4360-BBD4-206533FE25AA}"/>
              </a:ext>
            </a:extLst>
          </p:cNvPr>
          <p:cNvSpPr/>
          <p:nvPr/>
        </p:nvSpPr>
        <p:spPr>
          <a:xfrm>
            <a:off x="7687293" y="3869004"/>
            <a:ext cx="2157743" cy="4064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예약정보현황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1D11A-F9D5-40FE-858A-D47190B4B432}"/>
              </a:ext>
            </a:extLst>
          </p:cNvPr>
          <p:cNvSpPr txBox="1"/>
          <p:nvPr/>
        </p:nvSpPr>
        <p:spPr>
          <a:xfrm>
            <a:off x="14556" y="3736070"/>
            <a:ext cx="5816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옥상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고객센터메뉴들</a:t>
            </a:r>
            <a:r>
              <a:rPr lang="en-US" altLang="ko-KR" dirty="0"/>
              <a:t>, </a:t>
            </a:r>
            <a:r>
              <a:rPr lang="ko-KR" altLang="en-US" dirty="0"/>
              <a:t>마이페이지 부분</a:t>
            </a:r>
            <a:r>
              <a:rPr lang="en-US" altLang="ko-KR" dirty="0"/>
              <a:t>(</a:t>
            </a:r>
            <a:r>
              <a:rPr lang="ko-KR" altLang="en-US" dirty="0"/>
              <a:t>호스트메뉴 제외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호스트메뉴들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후순위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관리자페이지 작업</a:t>
            </a:r>
          </a:p>
        </p:txBody>
      </p:sp>
    </p:spTree>
    <p:extLst>
      <p:ext uri="{BB962C8B-B14F-4D97-AF65-F5344CB8AC3E}">
        <p14:creationId xmlns:p14="http://schemas.microsoft.com/office/powerpoint/2010/main" val="1954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</cp:revision>
  <dcterms:created xsi:type="dcterms:W3CDTF">2022-08-31T06:23:29Z</dcterms:created>
  <dcterms:modified xsi:type="dcterms:W3CDTF">2022-08-31T07:00:33Z</dcterms:modified>
</cp:coreProperties>
</file>