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32C5-D1B1-4C63-9E8B-DE5B8B4044CB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8349-2CFF-4E3F-8B06-F2334390A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8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32C5-D1B1-4C63-9E8B-DE5B8B4044CB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8349-2CFF-4E3F-8B06-F2334390A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3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32C5-D1B1-4C63-9E8B-DE5B8B4044CB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8349-2CFF-4E3F-8B06-F2334390A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7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32C5-D1B1-4C63-9E8B-DE5B8B4044CB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8349-2CFF-4E3F-8B06-F2334390A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04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32C5-D1B1-4C63-9E8B-DE5B8B4044CB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8349-2CFF-4E3F-8B06-F2334390A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54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32C5-D1B1-4C63-9E8B-DE5B8B4044CB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8349-2CFF-4E3F-8B06-F2334390A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32C5-D1B1-4C63-9E8B-DE5B8B4044CB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8349-2CFF-4E3F-8B06-F2334390A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13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32C5-D1B1-4C63-9E8B-DE5B8B4044CB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8349-2CFF-4E3F-8B06-F2334390A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12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32C5-D1B1-4C63-9E8B-DE5B8B4044CB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8349-2CFF-4E3F-8B06-F2334390A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04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32C5-D1B1-4C63-9E8B-DE5B8B4044CB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8349-2CFF-4E3F-8B06-F2334390A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64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32C5-D1B1-4C63-9E8B-DE5B8B4044CB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8349-2CFF-4E3F-8B06-F2334390A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26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232C5-D1B1-4C63-9E8B-DE5B8B4044CB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8349-2CFF-4E3F-8B06-F2334390A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1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DE4CE1B-7BA4-45B5-9386-78AA5D1F2F74}"/>
              </a:ext>
            </a:extLst>
          </p:cNvPr>
          <p:cNvSpPr/>
          <p:nvPr/>
        </p:nvSpPr>
        <p:spPr>
          <a:xfrm>
            <a:off x="7297616" y="1083135"/>
            <a:ext cx="2047552" cy="406401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6BC819-711A-4B69-BDCE-D356D3D38361}"/>
              </a:ext>
            </a:extLst>
          </p:cNvPr>
          <p:cNvSpPr/>
          <p:nvPr/>
        </p:nvSpPr>
        <p:spPr>
          <a:xfrm>
            <a:off x="4298463" y="773725"/>
            <a:ext cx="2657230" cy="387563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손편지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16A1CF-2849-4A73-BDA1-1D107F034E9F}"/>
              </a:ext>
            </a:extLst>
          </p:cNvPr>
          <p:cNvSpPr/>
          <p:nvPr/>
        </p:nvSpPr>
        <p:spPr>
          <a:xfrm>
            <a:off x="6086903" y="168033"/>
            <a:ext cx="1242646" cy="289169"/>
          </a:xfrm>
          <a:prstGeom prst="rect">
            <a:avLst/>
          </a:prstGeom>
          <a:solidFill>
            <a:srgbClr val="1F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 Depth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6EE416-D3BA-4A13-8963-7423BE19477E}"/>
              </a:ext>
            </a:extLst>
          </p:cNvPr>
          <p:cNvSpPr/>
          <p:nvPr/>
        </p:nvSpPr>
        <p:spPr>
          <a:xfrm>
            <a:off x="7626535" y="168033"/>
            <a:ext cx="1242646" cy="289169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 Depth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166DC9-4237-4E4B-958B-4163C97F2DDB}"/>
              </a:ext>
            </a:extLst>
          </p:cNvPr>
          <p:cNvSpPr/>
          <p:nvPr/>
        </p:nvSpPr>
        <p:spPr>
          <a:xfrm>
            <a:off x="9166167" y="168033"/>
            <a:ext cx="1242646" cy="289169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 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5656B0-E74B-4258-B066-F391BD4BE25E}"/>
              </a:ext>
            </a:extLst>
          </p:cNvPr>
          <p:cNvSpPr/>
          <p:nvPr/>
        </p:nvSpPr>
        <p:spPr>
          <a:xfrm>
            <a:off x="10705799" y="168033"/>
            <a:ext cx="1242646" cy="289169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 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3B427-EBC0-4E56-B8AF-054914D56F83}"/>
              </a:ext>
            </a:extLst>
          </p:cNvPr>
          <p:cNvSpPr/>
          <p:nvPr/>
        </p:nvSpPr>
        <p:spPr>
          <a:xfrm>
            <a:off x="7315904" y="1567065"/>
            <a:ext cx="2047552" cy="406402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05BCC2-F7F9-46B0-82F1-7710EF6C5672}"/>
              </a:ext>
            </a:extLst>
          </p:cNvPr>
          <p:cNvSpPr/>
          <p:nvPr/>
        </p:nvSpPr>
        <p:spPr>
          <a:xfrm>
            <a:off x="1946975" y="2881610"/>
            <a:ext cx="1606064" cy="369333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5EE51E2-9CD3-4A56-985C-C388565B6B1A}"/>
              </a:ext>
            </a:extLst>
          </p:cNvPr>
          <p:cNvSpPr/>
          <p:nvPr/>
        </p:nvSpPr>
        <p:spPr>
          <a:xfrm>
            <a:off x="3848381" y="2881610"/>
            <a:ext cx="1606064" cy="369333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1C28E3-67B1-4F1A-A6D2-AF02F328CC3E}"/>
              </a:ext>
            </a:extLst>
          </p:cNvPr>
          <p:cNvSpPr/>
          <p:nvPr/>
        </p:nvSpPr>
        <p:spPr>
          <a:xfrm>
            <a:off x="7687294" y="2881611"/>
            <a:ext cx="2157743" cy="406402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마이페이지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6C966D6-A0BB-4555-976F-61BF745BDB4C}"/>
              </a:ext>
            </a:extLst>
          </p:cNvPr>
          <p:cNvSpPr/>
          <p:nvPr/>
        </p:nvSpPr>
        <p:spPr>
          <a:xfrm>
            <a:off x="7687294" y="3396175"/>
            <a:ext cx="2157743" cy="406402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회원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정보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B599BC7B-F5E7-465C-B127-C28F93E9A925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5400000">
            <a:off x="4279085" y="1533617"/>
            <a:ext cx="1720322" cy="9756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1CBB881-3867-4961-98BA-AEA800C8CEFA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5400000">
            <a:off x="3328382" y="582914"/>
            <a:ext cx="1720322" cy="28770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155B2C54-AB25-4051-A292-0C94E1D70F33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rot="16200000" flipH="1">
            <a:off x="6336461" y="451905"/>
            <a:ext cx="1720323" cy="31390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1222982-37AB-4071-89BF-7159CD3DE175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 rot="16200000" flipH="1">
            <a:off x="6399823" y="388543"/>
            <a:ext cx="125048" cy="16705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C6596FFE-AE77-41BF-BF7D-3593E033CBC8}"/>
              </a:ext>
            </a:extLst>
          </p:cNvPr>
          <p:cNvCxnSpPr>
            <a:cxnSpLocks/>
            <a:stCxn id="8" idx="2"/>
            <a:endCxn id="13" idx="1"/>
          </p:cNvCxnSpPr>
          <p:nvPr/>
        </p:nvCxnSpPr>
        <p:spPr>
          <a:xfrm rot="16200000" flipH="1">
            <a:off x="6167002" y="621364"/>
            <a:ext cx="608978" cy="1688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2CB32D6-7D35-45DF-9E03-462A341CE207}"/>
              </a:ext>
            </a:extLst>
          </p:cNvPr>
          <p:cNvSpPr txBox="1"/>
          <p:nvPr/>
        </p:nvSpPr>
        <p:spPr>
          <a:xfrm>
            <a:off x="149770" y="16803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B5F3D40-4A30-460B-9790-9BFCF92B2618}"/>
              </a:ext>
            </a:extLst>
          </p:cNvPr>
          <p:cNvSpPr/>
          <p:nvPr/>
        </p:nvSpPr>
        <p:spPr>
          <a:xfrm>
            <a:off x="5785341" y="2881610"/>
            <a:ext cx="1606064" cy="369333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커뮤니티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70261E5F-EC62-484C-AC85-18BFD439F9E5}"/>
              </a:ext>
            </a:extLst>
          </p:cNvPr>
          <p:cNvCxnSpPr>
            <a:cxnSpLocks/>
            <a:stCxn id="8" idx="2"/>
            <a:endCxn id="51" idx="0"/>
          </p:cNvCxnSpPr>
          <p:nvPr/>
        </p:nvCxnSpPr>
        <p:spPr>
          <a:xfrm rot="16200000" flipH="1">
            <a:off x="5247564" y="1540801"/>
            <a:ext cx="1720322" cy="9612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6EB65E1-C616-4CC5-B1B2-A5C3CF41ED8F}"/>
              </a:ext>
            </a:extLst>
          </p:cNvPr>
          <p:cNvSpPr/>
          <p:nvPr/>
        </p:nvSpPr>
        <p:spPr>
          <a:xfrm>
            <a:off x="1946976" y="4350993"/>
            <a:ext cx="1606064" cy="341223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세븐일레븐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78B2521-E7A5-4005-913C-F62B498F5DCA}"/>
              </a:ext>
            </a:extLst>
          </p:cNvPr>
          <p:cNvSpPr/>
          <p:nvPr/>
        </p:nvSpPr>
        <p:spPr>
          <a:xfrm>
            <a:off x="1946975" y="3396175"/>
            <a:ext cx="1591598" cy="406402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GS25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528834C-3E79-4D02-A750-9758E35F4D20}"/>
              </a:ext>
            </a:extLst>
          </p:cNvPr>
          <p:cNvSpPr/>
          <p:nvPr/>
        </p:nvSpPr>
        <p:spPr>
          <a:xfrm>
            <a:off x="1946975" y="3901594"/>
            <a:ext cx="1591598" cy="341223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59F4F6-7127-45B3-BACC-E7B63519D0FE}"/>
              </a:ext>
            </a:extLst>
          </p:cNvPr>
          <p:cNvSpPr/>
          <p:nvPr/>
        </p:nvSpPr>
        <p:spPr>
          <a:xfrm>
            <a:off x="1946976" y="4791233"/>
            <a:ext cx="1606064" cy="341223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r>
              <a:rPr lang="ko-KR" altLang="en-US" dirty="0">
                <a:solidFill>
                  <a:schemeClr val="tx1"/>
                </a:solidFill>
              </a:rPr>
              <a:t>마트 </a:t>
            </a:r>
            <a:r>
              <a:rPr lang="en-US" altLang="ko-KR" dirty="0">
                <a:solidFill>
                  <a:schemeClr val="tx1"/>
                </a:solidFill>
              </a:rPr>
              <a:t>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46479B-8B42-4A1C-B67D-FC3C2C83BCB8}"/>
              </a:ext>
            </a:extLst>
          </p:cNvPr>
          <p:cNvSpPr txBox="1"/>
          <p:nvPr/>
        </p:nvSpPr>
        <p:spPr>
          <a:xfrm>
            <a:off x="4156031" y="4400188"/>
            <a:ext cx="47131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우선순위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상품관리</a:t>
            </a:r>
            <a:r>
              <a:rPr lang="en-US" altLang="ko-KR" dirty="0"/>
              <a:t>(</a:t>
            </a:r>
            <a:r>
              <a:rPr lang="ko-KR" altLang="en-US" dirty="0" err="1"/>
              <a:t>크롤링</a:t>
            </a:r>
            <a:r>
              <a:rPr lang="ko-KR" altLang="en-US" dirty="0"/>
              <a:t> 포함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커뮤니티</a:t>
            </a:r>
            <a:r>
              <a:rPr lang="en-US" altLang="ko-KR" dirty="0"/>
              <a:t>, </a:t>
            </a:r>
            <a:r>
              <a:rPr lang="ko-KR" altLang="en-US" dirty="0"/>
              <a:t>마이페이지</a:t>
            </a:r>
            <a:r>
              <a:rPr lang="en-US" altLang="ko-KR" dirty="0"/>
              <a:t>, </a:t>
            </a:r>
            <a:r>
              <a:rPr lang="ko-KR" altLang="en-US" dirty="0"/>
              <a:t>이벤트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관리자 관리메뉴들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/>
              <a:t>통계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352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B6BC819-711A-4B69-BDCE-D356D3D38361}"/>
              </a:ext>
            </a:extLst>
          </p:cNvPr>
          <p:cNvSpPr/>
          <p:nvPr/>
        </p:nvSpPr>
        <p:spPr>
          <a:xfrm>
            <a:off x="4298463" y="773725"/>
            <a:ext cx="2657230" cy="387563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손편지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16A1CF-2849-4A73-BDA1-1D107F034E9F}"/>
              </a:ext>
            </a:extLst>
          </p:cNvPr>
          <p:cNvSpPr/>
          <p:nvPr/>
        </p:nvSpPr>
        <p:spPr>
          <a:xfrm>
            <a:off x="6086903" y="168033"/>
            <a:ext cx="1242646" cy="289169"/>
          </a:xfrm>
          <a:prstGeom prst="rect">
            <a:avLst/>
          </a:prstGeom>
          <a:solidFill>
            <a:srgbClr val="1F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 Depth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6EE416-D3BA-4A13-8963-7423BE19477E}"/>
              </a:ext>
            </a:extLst>
          </p:cNvPr>
          <p:cNvSpPr/>
          <p:nvPr/>
        </p:nvSpPr>
        <p:spPr>
          <a:xfrm>
            <a:off x="7626535" y="168033"/>
            <a:ext cx="1242646" cy="289169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 Depth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166DC9-4237-4E4B-958B-4163C97F2DDB}"/>
              </a:ext>
            </a:extLst>
          </p:cNvPr>
          <p:cNvSpPr/>
          <p:nvPr/>
        </p:nvSpPr>
        <p:spPr>
          <a:xfrm>
            <a:off x="9166167" y="168033"/>
            <a:ext cx="1242646" cy="289169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 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5656B0-E74B-4258-B066-F391BD4BE25E}"/>
              </a:ext>
            </a:extLst>
          </p:cNvPr>
          <p:cNvSpPr/>
          <p:nvPr/>
        </p:nvSpPr>
        <p:spPr>
          <a:xfrm>
            <a:off x="10705799" y="168033"/>
            <a:ext cx="1242646" cy="289169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 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05BCC2-F7F9-46B0-82F1-7710EF6C5672}"/>
              </a:ext>
            </a:extLst>
          </p:cNvPr>
          <p:cNvSpPr/>
          <p:nvPr/>
        </p:nvSpPr>
        <p:spPr>
          <a:xfrm>
            <a:off x="981773" y="2881610"/>
            <a:ext cx="1606064" cy="369333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상품관리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5EE51E2-9CD3-4A56-985C-C388565B6B1A}"/>
              </a:ext>
            </a:extLst>
          </p:cNvPr>
          <p:cNvSpPr/>
          <p:nvPr/>
        </p:nvSpPr>
        <p:spPr>
          <a:xfrm>
            <a:off x="2883179" y="2881610"/>
            <a:ext cx="1606064" cy="369333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이벤트관리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1C28E3-67B1-4F1A-A6D2-AF02F328CC3E}"/>
              </a:ext>
            </a:extLst>
          </p:cNvPr>
          <p:cNvSpPr/>
          <p:nvPr/>
        </p:nvSpPr>
        <p:spPr>
          <a:xfrm>
            <a:off x="6722092" y="2881611"/>
            <a:ext cx="1754699" cy="406402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회원관리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B599BC7B-F5E7-465C-B127-C28F93E9A925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5400000">
            <a:off x="3796484" y="1051016"/>
            <a:ext cx="1720322" cy="19408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1CBB881-3867-4961-98BA-AEA800C8CEFA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5400000">
            <a:off x="2845781" y="100313"/>
            <a:ext cx="1720322" cy="38422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155B2C54-AB25-4051-A292-0C94E1D70F33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rot="16200000" flipH="1">
            <a:off x="5753099" y="1035267"/>
            <a:ext cx="1720323" cy="1972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2CB32D6-7D35-45DF-9E03-462A341CE207}"/>
              </a:ext>
            </a:extLst>
          </p:cNvPr>
          <p:cNvSpPr txBox="1"/>
          <p:nvPr/>
        </p:nvSpPr>
        <p:spPr>
          <a:xfrm>
            <a:off x="149770" y="16803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B5F3D40-4A30-460B-9790-9BFCF92B2618}"/>
              </a:ext>
            </a:extLst>
          </p:cNvPr>
          <p:cNvSpPr/>
          <p:nvPr/>
        </p:nvSpPr>
        <p:spPr>
          <a:xfrm>
            <a:off x="4820139" y="2881610"/>
            <a:ext cx="1606064" cy="369333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게시판관리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70261E5F-EC62-484C-AC85-18BFD439F9E5}"/>
              </a:ext>
            </a:extLst>
          </p:cNvPr>
          <p:cNvCxnSpPr>
            <a:cxnSpLocks/>
            <a:stCxn id="8" idx="2"/>
            <a:endCxn id="51" idx="0"/>
          </p:cNvCxnSpPr>
          <p:nvPr/>
        </p:nvCxnSpPr>
        <p:spPr>
          <a:xfrm rot="5400000">
            <a:off x="4764964" y="2019496"/>
            <a:ext cx="1720322" cy="39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78B2521-E7A5-4005-913C-F62B498F5DCA}"/>
              </a:ext>
            </a:extLst>
          </p:cNvPr>
          <p:cNvSpPr/>
          <p:nvPr/>
        </p:nvSpPr>
        <p:spPr>
          <a:xfrm>
            <a:off x="981773" y="3396175"/>
            <a:ext cx="1591598" cy="406402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0BB25FC-76F3-477B-B1B7-7EFE58F624A4}"/>
              </a:ext>
            </a:extLst>
          </p:cNvPr>
          <p:cNvSpPr/>
          <p:nvPr/>
        </p:nvSpPr>
        <p:spPr>
          <a:xfrm>
            <a:off x="8796133" y="2881611"/>
            <a:ext cx="1591598" cy="406402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통계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1453F6C-6601-45A5-A0E5-8919EBABE98B}"/>
              </a:ext>
            </a:extLst>
          </p:cNvPr>
          <p:cNvSpPr/>
          <p:nvPr/>
        </p:nvSpPr>
        <p:spPr>
          <a:xfrm>
            <a:off x="8796132" y="3396175"/>
            <a:ext cx="1591598" cy="406402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방문자수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307D1E7-036F-42F2-8332-4720A797640F}"/>
              </a:ext>
            </a:extLst>
          </p:cNvPr>
          <p:cNvSpPr/>
          <p:nvPr/>
        </p:nvSpPr>
        <p:spPr>
          <a:xfrm>
            <a:off x="8796132" y="3901594"/>
            <a:ext cx="1591598" cy="406402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가입자수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D2FC3C7-9DE0-4434-BB89-BE9636CBB19B}"/>
              </a:ext>
            </a:extLst>
          </p:cNvPr>
          <p:cNvSpPr/>
          <p:nvPr/>
        </p:nvSpPr>
        <p:spPr>
          <a:xfrm>
            <a:off x="8796132" y="4407013"/>
            <a:ext cx="1591598" cy="406402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상품조회수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50BE458-BA45-44AB-958A-FE4B6EAA54BD}"/>
              </a:ext>
            </a:extLst>
          </p:cNvPr>
          <p:cNvSpPr/>
          <p:nvPr/>
        </p:nvSpPr>
        <p:spPr>
          <a:xfrm>
            <a:off x="8796132" y="4912432"/>
            <a:ext cx="1591598" cy="406402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상품추천수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F13E8A10-CD3E-4F74-A4B7-BEB2894C1D24}"/>
              </a:ext>
            </a:extLst>
          </p:cNvPr>
          <p:cNvCxnSpPr>
            <a:cxnSpLocks/>
            <a:stCxn id="8" idx="2"/>
            <a:endCxn id="34" idx="0"/>
          </p:cNvCxnSpPr>
          <p:nvPr/>
        </p:nvCxnSpPr>
        <p:spPr>
          <a:xfrm rot="16200000" flipH="1">
            <a:off x="6749344" y="39022"/>
            <a:ext cx="1720323" cy="39648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22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70</Words>
  <Application>Microsoft Office PowerPoint</Application>
  <PresentationFormat>와이드스크린</PresentationFormat>
  <Paragraphs>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7</cp:revision>
  <dcterms:created xsi:type="dcterms:W3CDTF">2022-08-31T06:23:06Z</dcterms:created>
  <dcterms:modified xsi:type="dcterms:W3CDTF">2022-08-31T07:11:08Z</dcterms:modified>
</cp:coreProperties>
</file>