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EA09A-9DC1-497F-94F8-0108CBA4EBB0}"/>
              </a:ext>
            </a:extLst>
          </p:cNvPr>
          <p:cNvSpPr txBox="1"/>
          <p:nvPr/>
        </p:nvSpPr>
        <p:spPr>
          <a:xfrm>
            <a:off x="373225" y="401216"/>
            <a:ext cx="4301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관리자 예약정보 프로그램 </a:t>
            </a:r>
            <a:r>
              <a:rPr lang="en-US" altLang="ko-KR" dirty="0"/>
              <a:t>CRUD(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관리자 예약자 관리 </a:t>
            </a:r>
            <a:r>
              <a:rPr lang="en-US" altLang="ko-KR" dirty="0"/>
              <a:t>RUD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예약정보 프로그램 </a:t>
            </a:r>
            <a:r>
              <a:rPr lang="en-US" altLang="ko-KR" dirty="0"/>
              <a:t>R(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C(</a:t>
            </a:r>
            <a:r>
              <a:rPr lang="ko-KR" altLang="en-US" dirty="0"/>
              <a:t>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81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43</cp:revision>
  <dcterms:created xsi:type="dcterms:W3CDTF">2021-08-31T12:05:11Z</dcterms:created>
  <dcterms:modified xsi:type="dcterms:W3CDTF">2022-10-11T15:21:20Z</dcterms:modified>
</cp:coreProperties>
</file>