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1" r:id="rId5"/>
    <p:sldId id="262" r:id="rId6"/>
    <p:sldId id="263" r:id="rId7"/>
    <p:sldId id="265" r:id="rId8"/>
    <p:sldId id="264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네이버로그인" id="{1A102EC0-961E-406B-8488-242BFFB69459}">
          <p14:sldIdLst>
            <p14:sldId id="260"/>
            <p14:sldId id="266"/>
            <p14:sldId id="267"/>
            <p14:sldId id="261"/>
            <p14:sldId id="262"/>
            <p14:sldId id="263"/>
            <p14:sldId id="265"/>
          </p14:sldIdLst>
        </p14:section>
        <p14:section name="Globals" id="{30383D1F-CB4D-4DF3-A856-A396E65EEB83}">
          <p14:sldIdLst>
            <p14:sldId id="264"/>
          </p14:sldIdLst>
        </p14:section>
        <p14:section name="로그인(VO추가)" id="{ACA740B4-67AC-42B0-BA70-FC3D5458F50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211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8E4C46-744E-4938-95E0-13BF7161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042987"/>
            <a:ext cx="9029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2CDF-9D23-417E-81D0-CE61549B6D02}"/>
              </a:ext>
            </a:extLst>
          </p:cNvPr>
          <p:cNvSpPr/>
          <p:nvPr/>
        </p:nvSpPr>
        <p:spPr>
          <a:xfrm>
            <a:off x="118532" y="223884"/>
            <a:ext cx="101515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&lt;!-- 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com.googlecode.json</a:t>
            </a:r>
            <a:r>
              <a:rPr lang="en-US" altLang="ko-KR" b="1" dirty="0">
                <a:latin typeface="Consolas" panose="020B0609020204030204" pitchFamily="49" charset="0"/>
              </a:rPr>
              <a:t>-simple&lt;/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&gt;json-simple&lt;/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&lt;version&gt;1.1.1&lt;/version&gt;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&lt;!-- oauth2 login 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scribejava-apis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&lt;version&gt;5.6.0&lt;/version&gt;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</a:t>
            </a:r>
            <a:r>
              <a:rPr lang="en-US" altLang="ko-KR" b="1" dirty="0">
                <a:latin typeface="Consolas" panose="020B0609020204030204" pitchFamily="49" charset="0"/>
              </a:rPr>
              <a:t>-core&lt;/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&lt;version&gt;2.8.1&lt;/version&gt;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&gt;com.squareup.okhttp3&lt;/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okhttp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&lt;version&gt;4.2.2&lt;/version&gt;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&lt;!-- //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7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E488-4A92-4B45-AA27-54FCB6C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23" y="373575"/>
            <a:ext cx="8327012" cy="56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36B86-1703-42D4-B4B6-B554638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2" y="414866"/>
            <a:ext cx="5868468" cy="4902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C32E2-0289-4C2F-A77E-4DA1F830780D}"/>
              </a:ext>
            </a:extLst>
          </p:cNvPr>
          <p:cNvSpPr/>
          <p:nvPr/>
        </p:nvSpPr>
        <p:spPr>
          <a:xfrm>
            <a:off x="6349173" y="494773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F7F50-61C4-45AA-AA18-DB15E1CF3F5C}"/>
              </a:ext>
            </a:extLst>
          </p:cNvPr>
          <p:cNvSpPr/>
          <p:nvPr/>
        </p:nvSpPr>
        <p:spPr>
          <a:xfrm>
            <a:off x="6349173" y="5489071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http://localhost/login/naverLogin.do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19F9-3B2C-453C-9FF6-D1086E03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3" y="0"/>
            <a:ext cx="5022850" cy="4955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369E4-FD35-436F-8283-32BD6433A58C}"/>
              </a:ext>
            </a:extLst>
          </p:cNvPr>
          <p:cNvSpPr/>
          <p:nvPr/>
        </p:nvSpPr>
        <p:spPr>
          <a:xfrm>
            <a:off x="6576483" y="516467"/>
            <a:ext cx="1136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E3D17-A522-4C5F-BEA5-F60BEA1F6D18}"/>
              </a:ext>
            </a:extLst>
          </p:cNvPr>
          <p:cNvSpPr/>
          <p:nvPr/>
        </p:nvSpPr>
        <p:spPr>
          <a:xfrm>
            <a:off x="6670675" y="12940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C179B-92BB-4CB3-AF5E-5C0CB2213A40}"/>
              </a:ext>
            </a:extLst>
          </p:cNvPr>
          <p:cNvSpPr/>
          <p:nvPr/>
        </p:nvSpPr>
        <p:spPr>
          <a:xfrm>
            <a:off x="6670675" y="36054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1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36267-5230-47A6-8F19-0F0B34C5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97933"/>
            <a:ext cx="872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B4DDC5-41CA-48C1-A58D-8AFEA524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804862"/>
            <a:ext cx="5372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DA4E2-E745-4147-BA39-E5AB0C753CCD}"/>
              </a:ext>
            </a:extLst>
          </p:cNvPr>
          <p:cNvSpPr/>
          <p:nvPr/>
        </p:nvSpPr>
        <p:spPr>
          <a:xfrm>
            <a:off x="284950" y="348734"/>
            <a:ext cx="174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EgovProperties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6F6EF-84F9-4DA6-AAF6-4E2D9BEDD136}"/>
              </a:ext>
            </a:extLst>
          </p:cNvPr>
          <p:cNvSpPr/>
          <p:nvPr/>
        </p:nvSpPr>
        <p:spPr>
          <a:xfrm>
            <a:off x="2312726" y="348734"/>
            <a:ext cx="340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method </a:t>
            </a:r>
            <a:r>
              <a:rPr lang="ko-KR" altLang="en-US" dirty="0"/>
              <a:t>주석 해제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45B6E3-3BBC-4D4A-96E5-0CB2D71B6071}"/>
              </a:ext>
            </a:extLst>
          </p:cNvPr>
          <p:cNvSpPr/>
          <p:nvPr/>
        </p:nvSpPr>
        <p:spPr>
          <a:xfrm>
            <a:off x="352684" y="873667"/>
            <a:ext cx="281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</a:t>
            </a:r>
            <a:r>
              <a:rPr lang="ko-KR" altLang="en-US" dirty="0"/>
              <a:t> </a:t>
            </a:r>
            <a:r>
              <a:rPr lang="ko-KR" altLang="en-US" dirty="0" err="1"/>
              <a:t>네아로</a:t>
            </a:r>
            <a:r>
              <a:rPr lang="ko-KR" altLang="en-US" dirty="0"/>
              <a:t> 정보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CD515-4D3D-4C86-85E0-D326FFDB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07" y="798221"/>
            <a:ext cx="6743700" cy="361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B7F31A-407E-4232-8FC9-9CBC8C10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6" y="1339922"/>
            <a:ext cx="3219450" cy="2962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94692A-1BCA-4071-9204-D16DEBC32AF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531728" y="979196"/>
            <a:ext cx="2330479" cy="3211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D142BF3-9608-4B92-AEBA-9E9DCCE3B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95" y="1616322"/>
            <a:ext cx="4981575" cy="547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B6B48-EB72-4BCE-B758-CDB758C2A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7035" y="1960141"/>
            <a:ext cx="2181225" cy="228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3C2225-C1A4-42BC-9939-D42D572828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812087" y="2074441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2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246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35</cp:revision>
  <dcterms:created xsi:type="dcterms:W3CDTF">2021-08-17T06:48:28Z</dcterms:created>
  <dcterms:modified xsi:type="dcterms:W3CDTF">2022-09-06T14:27:29Z</dcterms:modified>
</cp:coreProperties>
</file>