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720" r:id="rId2"/>
    <p:sldId id="795" r:id="rId3"/>
    <p:sldId id="838" r:id="rId4"/>
    <p:sldId id="808" r:id="rId5"/>
    <p:sldId id="810" r:id="rId6"/>
    <p:sldId id="811" r:id="rId7"/>
    <p:sldId id="812" r:id="rId8"/>
    <p:sldId id="813" r:id="rId9"/>
    <p:sldId id="814" r:id="rId10"/>
    <p:sldId id="816" r:id="rId11"/>
    <p:sldId id="817" r:id="rId12"/>
    <p:sldId id="818" r:id="rId13"/>
    <p:sldId id="839" r:id="rId14"/>
    <p:sldId id="840" r:id="rId15"/>
    <p:sldId id="841" r:id="rId16"/>
    <p:sldId id="824" r:id="rId17"/>
    <p:sldId id="819" r:id="rId18"/>
    <p:sldId id="821" r:id="rId19"/>
    <p:sldId id="822" r:id="rId20"/>
    <p:sldId id="828" r:id="rId21"/>
    <p:sldId id="826" r:id="rId22"/>
    <p:sldId id="827" r:id="rId23"/>
    <p:sldId id="831" r:id="rId24"/>
    <p:sldId id="832" r:id="rId25"/>
    <p:sldId id="829" r:id="rId26"/>
    <p:sldId id="833" r:id="rId27"/>
    <p:sldId id="834" r:id="rId28"/>
    <p:sldId id="836" r:id="rId29"/>
    <p:sldId id="837" r:id="rId3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DF7414-4D18-4A97-A00D-509E63BA69A4}">
          <p14:sldIdLst>
            <p14:sldId id="720"/>
            <p14:sldId id="795"/>
            <p14:sldId id="838"/>
            <p14:sldId id="808"/>
            <p14:sldId id="810"/>
            <p14:sldId id="811"/>
            <p14:sldId id="812"/>
            <p14:sldId id="813"/>
            <p14:sldId id="814"/>
            <p14:sldId id="816"/>
            <p14:sldId id="817"/>
            <p14:sldId id="818"/>
            <p14:sldId id="839"/>
            <p14:sldId id="840"/>
            <p14:sldId id="841"/>
            <p14:sldId id="824"/>
            <p14:sldId id="819"/>
            <p14:sldId id="821"/>
            <p14:sldId id="822"/>
            <p14:sldId id="828"/>
            <p14:sldId id="826"/>
            <p14:sldId id="827"/>
            <p14:sldId id="831"/>
            <p14:sldId id="832"/>
            <p14:sldId id="829"/>
            <p14:sldId id="833"/>
            <p14:sldId id="834"/>
            <p14:sldId id="836"/>
            <p14:sldId id="8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63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5125" userDrawn="1">
          <p15:clr>
            <a:srgbClr val="A4A3A4"/>
          </p15:clr>
        </p15:guide>
        <p15:guide id="6" pos="544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56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C7E"/>
    <a:srgbClr val="656D78"/>
    <a:srgbClr val="AAB2BD"/>
    <a:srgbClr val="FDFDFD"/>
    <a:srgbClr val="B17FFA"/>
    <a:srgbClr val="D87CAD"/>
    <a:srgbClr val="52B49B"/>
    <a:srgbClr val="43A49D"/>
    <a:srgbClr val="B0D245"/>
    <a:srgbClr val="79B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3894" autoAdjust="0"/>
  </p:normalViewPr>
  <p:slideViewPr>
    <p:cSldViewPr snapToGrid="0">
      <p:cViewPr varScale="1">
        <p:scale>
          <a:sx n="83" d="100"/>
          <a:sy n="83" d="100"/>
        </p:scale>
        <p:origin x="1618" y="62"/>
      </p:cViewPr>
      <p:guideLst>
        <p:guide orient="horz" pos="2183"/>
        <p:guide pos="1633"/>
        <p:guide pos="136"/>
        <p:guide pos="5125"/>
        <p:guide pos="544"/>
        <p:guide orient="horz" pos="459"/>
        <p:guide orient="horz" pos="3929"/>
        <p:guide pos="56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9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DE1B528E-9334-4648-B646-BFAAFC2526DE}" type="datetimeFigureOut">
              <a:rPr kumimoji="1" lang="ko-KR" altLang="en-US" smtClean="0"/>
              <a:pPr/>
              <a:t>2017-11-21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9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3CA8C8C0-0C7F-F14E-8B7B-842BD411E29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81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9" y="4"/>
            <a:ext cx="2945659" cy="498135"/>
          </a:xfrm>
          <a:prstGeom prst="rect">
            <a:avLst/>
          </a:prstGeom>
        </p:spPr>
        <p:txBody>
          <a:bodyPr vert="horz" lIns="91138" tIns="45569" rIns="91138" bIns="45569" rtlCol="0"/>
          <a:lstStyle>
            <a:lvl1pPr algn="r">
              <a:defRPr sz="1200"/>
            </a:lvl1pPr>
          </a:lstStyle>
          <a:p>
            <a:fld id="{91CBA5A6-C6FE-4705-8706-77E880604D5C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8" tIns="45569" rIns="91138" bIns="4556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3"/>
            <a:ext cx="5438140" cy="3909239"/>
          </a:xfrm>
          <a:prstGeom prst="rect">
            <a:avLst/>
          </a:prstGeom>
        </p:spPr>
        <p:txBody>
          <a:bodyPr vert="horz" lIns="91138" tIns="45569" rIns="91138" bIns="4556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9" y="9430093"/>
            <a:ext cx="2945659" cy="498134"/>
          </a:xfrm>
          <a:prstGeom prst="rect">
            <a:avLst/>
          </a:prstGeom>
        </p:spPr>
        <p:txBody>
          <a:bodyPr vert="horz" lIns="91138" tIns="45569" rIns="91138" bIns="45569" rtlCol="0" anchor="b"/>
          <a:lstStyle>
            <a:lvl1pPr algn="r">
              <a:defRPr sz="1200"/>
            </a:lvl1pPr>
          </a:lstStyle>
          <a:p>
            <a:fld id="{0F5C9A12-6207-494A-9750-997A19D0C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635" y="3926663"/>
            <a:ext cx="7772400" cy="632923"/>
          </a:xfrm>
        </p:spPr>
        <p:txBody>
          <a:bodyPr anchor="ctr">
            <a:noAutofit/>
          </a:bodyPr>
          <a:lstStyle>
            <a:lvl1pPr algn="r">
              <a:defRPr sz="3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035" y="4605138"/>
            <a:ext cx="6858000" cy="415327"/>
          </a:xfrm>
        </p:spPr>
        <p:txBody>
          <a:bodyPr anchor="ctr">
            <a:noAutofit/>
          </a:bodyPr>
          <a:lstStyle>
            <a:lvl1pPr marL="0" indent="0" algn="r">
              <a:buNone/>
              <a:defRPr sz="2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5236303" y="6125380"/>
            <a:ext cx="344373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indent="-130969" algn="r" latinLnBrk="0">
              <a:defRPr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www.sta.co.kr / </a:t>
            </a:r>
            <a:r>
              <a:rPr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www.sten.or.kr / www.CONKRIT.com</a:t>
            </a:r>
            <a:endParaRPr lang="en-US" altLang="ko-KR" sz="10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66420" y="5362864"/>
            <a:ext cx="491361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50" dirty="0" smtClean="0">
                <a:latin typeface="+mn-ea"/>
              </a:rPr>
              <a:t>06160 </a:t>
            </a:r>
            <a:r>
              <a:rPr kumimoji="1" lang="ko-KR" altLang="en-US" sz="750" smtClean="0">
                <a:latin typeface="+mn-ea"/>
              </a:rPr>
              <a:t>서울시 강남구 선릉로 </a:t>
            </a:r>
            <a:r>
              <a:rPr kumimoji="1" lang="en-US" altLang="ko-KR" sz="750" dirty="0" smtClean="0">
                <a:latin typeface="+mn-ea"/>
              </a:rPr>
              <a:t>100</a:t>
            </a:r>
            <a:r>
              <a:rPr kumimoji="1" lang="ko-KR" altLang="en-US" sz="750" smtClean="0">
                <a:latin typeface="+mn-ea"/>
              </a:rPr>
              <a:t>길 </a:t>
            </a:r>
            <a:r>
              <a:rPr kumimoji="1" lang="en-US" altLang="ko-KR" sz="750" dirty="0" smtClean="0">
                <a:latin typeface="+mn-ea"/>
              </a:rPr>
              <a:t>54 (</a:t>
            </a:r>
            <a:r>
              <a:rPr kumimoji="1" lang="ko-KR" altLang="en-US" sz="750" smtClean="0">
                <a:latin typeface="+mn-ea"/>
              </a:rPr>
              <a:t>삼성동</a:t>
            </a:r>
            <a:r>
              <a:rPr kumimoji="1" lang="en-US" altLang="ko-KR" sz="750" dirty="0" smtClean="0">
                <a:latin typeface="+mn-ea"/>
              </a:rPr>
              <a:t>, </a:t>
            </a:r>
            <a:r>
              <a:rPr kumimoji="1" lang="ko-KR" altLang="en-US" sz="750" smtClean="0">
                <a:latin typeface="+mn-ea"/>
              </a:rPr>
              <a:t>삼성빌딩 </a:t>
            </a:r>
            <a:r>
              <a:rPr kumimoji="1" lang="en-US" altLang="ko-KR" sz="750" dirty="0" smtClean="0">
                <a:latin typeface="+mn-ea"/>
              </a:rPr>
              <a:t>4</a:t>
            </a:r>
            <a:r>
              <a:rPr kumimoji="1" lang="ko-KR" altLang="en-US" sz="750" smtClean="0">
                <a:latin typeface="+mn-ea"/>
              </a:rPr>
              <a:t>층</a:t>
            </a:r>
            <a:r>
              <a:rPr kumimoji="1" lang="en-US" altLang="ko-KR" sz="750" dirty="0" smtClean="0">
                <a:latin typeface="+mn-ea"/>
              </a:rPr>
              <a:t>)</a:t>
            </a:r>
            <a:br>
              <a:rPr kumimoji="1" lang="en-US" altLang="ko-KR" sz="750" dirty="0" smtClean="0">
                <a:latin typeface="+mn-ea"/>
              </a:rPr>
            </a:br>
            <a:r>
              <a:rPr kumimoji="1" lang="en-US" altLang="ko-KR" sz="750" b="1" dirty="0" smtClean="0">
                <a:latin typeface="+mn-ea"/>
              </a:rPr>
              <a:t>Tel. </a:t>
            </a:r>
            <a:r>
              <a:rPr kumimoji="1" lang="en-US" altLang="ko-KR" sz="750" dirty="0" smtClean="0">
                <a:latin typeface="+mn-ea"/>
              </a:rPr>
              <a:t>02-6248-1700   </a:t>
            </a:r>
            <a:r>
              <a:rPr kumimoji="1" lang="en-US" altLang="ko-KR" sz="750" b="1" dirty="0" smtClean="0">
                <a:latin typeface="+mn-ea"/>
              </a:rPr>
              <a:t>Fax.</a:t>
            </a:r>
            <a:r>
              <a:rPr kumimoji="1" lang="en-US" altLang="ko-KR" sz="750" dirty="0" smtClean="0">
                <a:latin typeface="+mn-ea"/>
              </a:rPr>
              <a:t> 02-6248-1702  </a:t>
            </a:r>
            <a:r>
              <a:rPr lang="en-US" altLang="ko-KR" sz="800" b="1" dirty="0" smtClean="0"/>
              <a:t>E-mail. </a:t>
            </a:r>
            <a:r>
              <a:rPr lang="en-US" altLang="ko-KR" sz="800" dirty="0" smtClean="0"/>
              <a:t>sta@sta.co.kr </a:t>
            </a:r>
            <a:endParaRPr kumimoji="1" lang="en-US" altLang="ko-KR" sz="750" dirty="0" smtClean="0">
              <a:latin typeface="+mn-ea"/>
            </a:endParaRP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750" kern="0" dirty="0" smtClean="0">
                <a:latin typeface="+mn-ea"/>
              </a:rPr>
              <a:t>Copyright </a:t>
            </a:r>
            <a:r>
              <a:rPr lang="en-US" altLang="ko-KR" sz="750" kern="0" dirty="0">
                <a:latin typeface="+mn-ea"/>
              </a:rPr>
              <a:t>© </a:t>
            </a:r>
            <a:r>
              <a:rPr lang="ko-KR" altLang="en-US" sz="750" kern="0">
                <a:latin typeface="+mn-ea"/>
              </a:rPr>
              <a:t>㈜</a:t>
            </a:r>
            <a:r>
              <a:rPr lang="en-US" altLang="ko-KR" sz="750" kern="0" dirty="0">
                <a:latin typeface="+mn-ea"/>
              </a:rPr>
              <a:t>STA</a:t>
            </a:r>
            <a:r>
              <a:rPr lang="ko-KR" altLang="en-US" sz="750" kern="0">
                <a:latin typeface="+mn-ea"/>
              </a:rPr>
              <a:t>테스팅컨설팅</a:t>
            </a:r>
            <a:r>
              <a:rPr lang="en-US" altLang="ko-KR" sz="750" kern="0" dirty="0">
                <a:latin typeface="+mn-ea"/>
              </a:rPr>
              <a:t>.</a:t>
            </a:r>
            <a:r>
              <a:rPr lang="ko-KR" altLang="en-US" sz="750" kern="0">
                <a:latin typeface="+mn-ea"/>
              </a:rPr>
              <a:t> </a:t>
            </a:r>
            <a:r>
              <a:rPr lang="en-US" altLang="ko-KR" sz="750" kern="0" dirty="0">
                <a:latin typeface="+mn-ea"/>
              </a:rPr>
              <a:t>ALL RIGHTS </a:t>
            </a:r>
            <a:r>
              <a:rPr lang="en-US" altLang="ko-KR" sz="750" kern="0" dirty="0" smtClean="0">
                <a:latin typeface="+mn-ea"/>
              </a:rPr>
              <a:t>RESERVED</a:t>
            </a:r>
            <a:endParaRPr kumimoji="1" lang="ko-KR" altLang="en-US" sz="750" b="1" dirty="0"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1" y="6714000"/>
            <a:ext cx="9144001" cy="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31847" y="0"/>
            <a:ext cx="6612153" cy="6858000"/>
          </a:xfrm>
          <a:prstGeom prst="rect">
            <a:avLst/>
          </a:prstGeom>
          <a:blipFill>
            <a:blip r:embed="rId3"/>
            <a:srcRect/>
            <a:stretch>
              <a:fillRect l="-36031" r="-21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70198" y="1071347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Contents01</a:t>
            </a:r>
            <a:endParaRPr lang="ko-KR" alt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370198" y="1652664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Contents02</a:t>
            </a:r>
            <a:endParaRPr lang="ko-KR" alt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370198" y="2233981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Contents03</a:t>
            </a:r>
            <a:endParaRPr lang="ko-KR" alt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70198" y="2815298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Contents04</a:t>
            </a:r>
            <a:endParaRPr lang="ko-KR" altLang="en-US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370198" y="3396615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Contents05</a:t>
            </a:r>
            <a:endParaRPr lang="ko-KR" altLang="en-US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370198" y="3977928"/>
            <a:ext cx="4766391" cy="3957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Contents06</a:t>
            </a:r>
            <a:endParaRPr lang="ko-KR" altLang="en-US" dirty="0"/>
          </a:p>
        </p:txBody>
      </p:sp>
      <p:sp>
        <p:nvSpPr>
          <p:cNvPr id="59" name="TextBox 58"/>
          <p:cNvSpPr txBox="1"/>
          <p:nvPr userDrawn="1"/>
        </p:nvSpPr>
        <p:spPr>
          <a:xfrm>
            <a:off x="522484" y="897054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b="26160"/>
          <a:stretch/>
        </p:blipFill>
        <p:spPr>
          <a:xfrm>
            <a:off x="0" y="4746117"/>
            <a:ext cx="2209800" cy="21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30461"/>
          </a:xfrm>
          <a:prstGeom prst="rect">
            <a:avLst/>
          </a:prstGeom>
          <a:blipFill>
            <a:blip r:embed="rId2" cstate="print"/>
            <a:srcRect/>
            <a:stretch>
              <a:fillRect t="-1300" b="-4798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1" y="1755321"/>
            <a:ext cx="8868089" cy="4524899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0" y="83415"/>
            <a:ext cx="6784108" cy="432567"/>
          </a:xfrm>
        </p:spPr>
        <p:txBody>
          <a:bodyPr>
            <a:noAutofit/>
          </a:bodyPr>
          <a:lstStyle>
            <a:lvl1pPr>
              <a:defRPr sz="19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43300" y="6491292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>
          <a:xfrm>
            <a:off x="127191" y="741533"/>
            <a:ext cx="8868089" cy="8779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32" y="6580413"/>
            <a:ext cx="1121932" cy="1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14"/>
          <p:cNvSpPr/>
          <p:nvPr userDrawn="1"/>
        </p:nvSpPr>
        <p:spPr>
          <a:xfrm flipV="1">
            <a:off x="1568247" y="0"/>
            <a:ext cx="1923647" cy="3666067"/>
          </a:xfrm>
          <a:custGeom>
            <a:avLst/>
            <a:gdLst>
              <a:gd name="connsiteX0" fmla="*/ 0 w 2260600"/>
              <a:gd name="connsiteY0" fmla="*/ 2844800 h 2844800"/>
              <a:gd name="connsiteX1" fmla="*/ 1130300 w 2260600"/>
              <a:gd name="connsiteY1" fmla="*/ 0 h 2844800"/>
              <a:gd name="connsiteX2" fmla="*/ 2260600 w 2260600"/>
              <a:gd name="connsiteY2" fmla="*/ 2844800 h 2844800"/>
              <a:gd name="connsiteX3" fmla="*/ 0 w 2260600"/>
              <a:gd name="connsiteY3" fmla="*/ 2844800 h 2844800"/>
              <a:gd name="connsiteX0" fmla="*/ 0 w 2260600"/>
              <a:gd name="connsiteY0" fmla="*/ 3234267 h 3234267"/>
              <a:gd name="connsiteX1" fmla="*/ 615779 w 2260600"/>
              <a:gd name="connsiteY1" fmla="*/ 0 h 3234267"/>
              <a:gd name="connsiteX2" fmla="*/ 2260600 w 2260600"/>
              <a:gd name="connsiteY2" fmla="*/ 3234267 h 3234267"/>
              <a:gd name="connsiteX3" fmla="*/ 0 w 2260600"/>
              <a:gd name="connsiteY3" fmla="*/ 3234267 h 3234267"/>
              <a:gd name="connsiteX0" fmla="*/ 0 w 1767246"/>
              <a:gd name="connsiteY0" fmla="*/ 3234267 h 3234268"/>
              <a:gd name="connsiteX1" fmla="*/ 615779 w 1767246"/>
              <a:gd name="connsiteY1" fmla="*/ 0 h 3234268"/>
              <a:gd name="connsiteX2" fmla="*/ 1767246 w 1767246"/>
              <a:gd name="connsiteY2" fmla="*/ 3234268 h 3234268"/>
              <a:gd name="connsiteX3" fmla="*/ 0 w 1767246"/>
              <a:gd name="connsiteY3" fmla="*/ 3234267 h 323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246" h="3234268">
                <a:moveTo>
                  <a:pt x="0" y="3234267"/>
                </a:moveTo>
                <a:lnTo>
                  <a:pt x="615779" y="0"/>
                </a:lnTo>
                <a:lnTo>
                  <a:pt x="1767246" y="3234268"/>
                </a:lnTo>
                <a:lnTo>
                  <a:pt x="0" y="3234267"/>
                </a:lnTo>
                <a:close/>
              </a:path>
            </a:pathLst>
          </a:custGeom>
          <a:solidFill>
            <a:srgbClr val="434F5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4"/>
          <p:cNvSpPr/>
          <p:nvPr userDrawn="1"/>
        </p:nvSpPr>
        <p:spPr>
          <a:xfrm flipV="1">
            <a:off x="0" y="0"/>
            <a:ext cx="3573350" cy="6858000"/>
          </a:xfrm>
          <a:custGeom>
            <a:avLst/>
            <a:gdLst>
              <a:gd name="connsiteX0" fmla="*/ 0 w 6477000"/>
              <a:gd name="connsiteY0" fmla="*/ 0 h 6858000"/>
              <a:gd name="connsiteX1" fmla="*/ 6477000 w 6477000"/>
              <a:gd name="connsiteY1" fmla="*/ 0 h 6858000"/>
              <a:gd name="connsiteX2" fmla="*/ 6477000 w 6477000"/>
              <a:gd name="connsiteY2" fmla="*/ 6858000 h 6858000"/>
              <a:gd name="connsiteX3" fmla="*/ 0 w 6477000"/>
              <a:gd name="connsiteY3" fmla="*/ 6858000 h 6858000"/>
              <a:gd name="connsiteX4" fmla="*/ 0 w 6477000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6477000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8407400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567333"/>
              <a:gd name="connsiteY0" fmla="*/ 0 h 6858000"/>
              <a:gd name="connsiteX1" fmla="*/ 9567333 w 9567333"/>
              <a:gd name="connsiteY1" fmla="*/ 0 h 6858000"/>
              <a:gd name="connsiteX2" fmla="*/ 8142908 w 9567333"/>
              <a:gd name="connsiteY2" fmla="*/ 6858000 h 6858000"/>
              <a:gd name="connsiteX3" fmla="*/ 0 w 9567333"/>
              <a:gd name="connsiteY3" fmla="*/ 6858000 h 6858000"/>
              <a:gd name="connsiteX4" fmla="*/ 0 w 9567333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8142908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8025663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  <a:gd name="connsiteX0" fmla="*/ 0 w 9907349"/>
              <a:gd name="connsiteY0" fmla="*/ 0 h 6858000"/>
              <a:gd name="connsiteX1" fmla="*/ 9907349 w 9907349"/>
              <a:gd name="connsiteY1" fmla="*/ 0 h 6858000"/>
              <a:gd name="connsiteX2" fmla="*/ 7523899 w 9907349"/>
              <a:gd name="connsiteY2" fmla="*/ 6858000 h 6858000"/>
              <a:gd name="connsiteX3" fmla="*/ 0 w 9907349"/>
              <a:gd name="connsiteY3" fmla="*/ 6858000 h 6858000"/>
              <a:gd name="connsiteX4" fmla="*/ 0 w 990734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349" h="6858000">
                <a:moveTo>
                  <a:pt x="0" y="0"/>
                </a:moveTo>
                <a:lnTo>
                  <a:pt x="9907349" y="0"/>
                </a:lnTo>
                <a:lnTo>
                  <a:pt x="75238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7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6730" y="3224059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Content03</a:t>
            </a:r>
            <a:endParaRPr lang="ko-KR" altLang="en-US" dirty="0" smtClean="0"/>
          </a:p>
        </p:txBody>
      </p:sp>
      <p:sp>
        <p:nvSpPr>
          <p:cNvPr id="23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726730" y="2657363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Content02</a:t>
            </a:r>
            <a:endParaRPr lang="ko-KR" altLang="en-US" dirty="0" smtClean="0"/>
          </a:p>
        </p:txBody>
      </p:sp>
      <p:sp>
        <p:nvSpPr>
          <p:cNvPr id="24" name="텍스트 개체 틀 2"/>
          <p:cNvSpPr>
            <a:spLocks noGrp="1"/>
          </p:cNvSpPr>
          <p:nvPr>
            <p:ph type="body" idx="11" hasCustomPrompt="1"/>
          </p:nvPr>
        </p:nvSpPr>
        <p:spPr>
          <a:xfrm>
            <a:off x="726730" y="2090667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Content01</a:t>
            </a:r>
            <a:endParaRPr lang="ko-KR" altLang="en-US" dirty="0" smtClean="0"/>
          </a:p>
        </p:txBody>
      </p:sp>
      <p:sp>
        <p:nvSpPr>
          <p:cNvPr id="25" name="텍스트 개체 틀 2"/>
          <p:cNvSpPr>
            <a:spLocks noGrp="1"/>
          </p:cNvSpPr>
          <p:nvPr>
            <p:ph type="body" idx="12" hasCustomPrompt="1"/>
          </p:nvPr>
        </p:nvSpPr>
        <p:spPr>
          <a:xfrm>
            <a:off x="726730" y="3790755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Content04</a:t>
            </a:r>
            <a:endParaRPr lang="ko-KR" altLang="en-US" dirty="0" smtClean="0"/>
          </a:p>
        </p:txBody>
      </p:sp>
      <p:sp>
        <p:nvSpPr>
          <p:cNvPr id="2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26730" y="4357449"/>
            <a:ext cx="2241117" cy="402033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Content05</a:t>
            </a:r>
            <a:endParaRPr lang="ko-KR" altLang="en-US" dirty="0" smtClean="0"/>
          </a:p>
        </p:txBody>
      </p:sp>
      <p:sp>
        <p:nvSpPr>
          <p:cNvPr id="27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4665866" y="3946459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Sub04</a:t>
            </a:r>
            <a:endParaRPr lang="ko-KR" altLang="en-US" dirty="0" smtClean="0"/>
          </a:p>
        </p:txBody>
      </p:sp>
      <p:sp>
        <p:nvSpPr>
          <p:cNvPr id="32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4665866" y="2677123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Sub02</a:t>
            </a:r>
            <a:endParaRPr lang="ko-KR" altLang="en-US" dirty="0" smtClean="0"/>
          </a:p>
        </p:txBody>
      </p:sp>
      <p:sp>
        <p:nvSpPr>
          <p:cNvPr id="33" name="텍스트 개체 틀 2"/>
          <p:cNvSpPr>
            <a:spLocks noGrp="1"/>
          </p:cNvSpPr>
          <p:nvPr>
            <p:ph type="body" idx="20" hasCustomPrompt="1"/>
          </p:nvPr>
        </p:nvSpPr>
        <p:spPr>
          <a:xfrm>
            <a:off x="5151899" y="3311791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Sub03</a:t>
            </a:r>
            <a:endParaRPr lang="ko-KR" altLang="en-US" dirty="0" smtClean="0"/>
          </a:p>
        </p:txBody>
      </p:sp>
      <p:sp>
        <p:nvSpPr>
          <p:cNvPr id="34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5141597" y="2060848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Sub01</a:t>
            </a:r>
            <a:endParaRPr lang="ko-KR" altLang="en-US" dirty="0" smtClean="0"/>
          </a:p>
        </p:txBody>
      </p:sp>
      <p:sp>
        <p:nvSpPr>
          <p:cNvPr id="35" name="텍스트 개체 틀 2"/>
          <p:cNvSpPr>
            <a:spLocks noGrp="1"/>
          </p:cNvSpPr>
          <p:nvPr>
            <p:ph type="body" idx="22" hasCustomPrompt="1"/>
          </p:nvPr>
        </p:nvSpPr>
        <p:spPr>
          <a:xfrm>
            <a:off x="5025906" y="4581128"/>
            <a:ext cx="3384376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Sub05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077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605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1104-17D5-44B1-BCA2-A68AABC2D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3" r:id="rId2"/>
    <p:sldLayoutId id="2147483662" r:id="rId3"/>
    <p:sldLayoutId id="214748367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nt.apache.org/bindownload.cg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seongju701/PC_Templet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seongju701/PC_LI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400" dirty="0" smtClean="0"/>
              <a:t>자동화 </a:t>
            </a:r>
            <a:r>
              <a:rPr lang="ko-KR" altLang="en-US" sz="2400" dirty="0" err="1" smtClean="0"/>
              <a:t>빌드</a:t>
            </a:r>
            <a:r>
              <a:rPr lang="ko-KR" altLang="en-US" sz="2400" dirty="0" smtClean="0"/>
              <a:t> 관리 시스템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49" y="3436363"/>
            <a:ext cx="1779343" cy="2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1. </a:t>
            </a:r>
            <a:r>
              <a:rPr lang="en-US" altLang="ko-KR" sz="1500" dirty="0">
                <a:hlinkClick r:id="rId2"/>
              </a:rPr>
              <a:t>http://</a:t>
            </a:r>
            <a:r>
              <a:rPr lang="en-US" altLang="ko-KR" sz="1500" dirty="0" smtClean="0">
                <a:hlinkClick r:id="rId2"/>
              </a:rPr>
              <a:t>ant.apache.org/bindownload.cgi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접근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smtClean="0"/>
              <a:t>최신버전 </a:t>
            </a:r>
            <a:r>
              <a:rPr lang="en-US" altLang="ko-KR" sz="1500" dirty="0" smtClean="0"/>
              <a:t>zip </a:t>
            </a:r>
            <a:r>
              <a:rPr lang="ko-KR" altLang="en-US" sz="1500" dirty="0" smtClean="0"/>
              <a:t>다운로드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3. </a:t>
            </a:r>
            <a:r>
              <a:rPr lang="ko-KR" altLang="en-US" sz="1500" dirty="0" smtClean="0"/>
              <a:t>압축해제 후 </a:t>
            </a:r>
            <a:r>
              <a:rPr lang="en-US" altLang="ko-KR" sz="1500" dirty="0" smtClean="0"/>
              <a:t>C</a:t>
            </a:r>
            <a:r>
              <a:rPr lang="ko-KR" altLang="en-US" sz="1500" dirty="0" smtClean="0"/>
              <a:t>드라이버에 폴더 이동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4" y="2835044"/>
            <a:ext cx="6143625" cy="14001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44229" y="2967603"/>
            <a:ext cx="1667108" cy="2197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Jenkins </a:t>
            </a:r>
            <a:r>
              <a:rPr lang="ko-KR" altLang="en-US" sz="1500" dirty="0" smtClean="0"/>
              <a:t>관리 </a:t>
            </a:r>
            <a:r>
              <a:rPr lang="en-US" altLang="ko-KR" sz="1500" dirty="0"/>
              <a:t>&lt; Global Tool Configuration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0" y="1750422"/>
            <a:ext cx="7345660" cy="39145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9170" y="3154838"/>
            <a:ext cx="1667108" cy="2197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54823" y="4944449"/>
            <a:ext cx="1726480" cy="3677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Ant </a:t>
            </a:r>
            <a:r>
              <a:rPr lang="ko-KR" altLang="en-US" sz="1500" dirty="0" smtClean="0"/>
              <a:t>에서 아래 그림과 같이 설정 후 </a:t>
            </a:r>
            <a:r>
              <a:rPr lang="en-US" altLang="ko-KR" sz="1500" dirty="0" smtClean="0"/>
              <a:t>SAVE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" y="2635431"/>
            <a:ext cx="7811181" cy="22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76413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</a:t>
            </a:r>
            <a:r>
              <a:rPr lang="en-US" altLang="ko-KR" sz="1500" dirty="0"/>
              <a:t>. </a:t>
            </a:r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github.com/seongju701/PC_Templete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에서 다운로드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C:\ </a:t>
            </a:r>
            <a:r>
              <a:rPr lang="ko-KR" altLang="en-US" sz="1500" dirty="0" smtClean="0"/>
              <a:t>에 </a:t>
            </a:r>
            <a:r>
              <a:rPr lang="en-US" altLang="ko-KR" sz="1500" dirty="0" err="1"/>
              <a:t>PC_Login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폴더 생성</a:t>
            </a:r>
            <a:r>
              <a:rPr lang="en-US" altLang="ko-KR" sz="1500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12" y="1973481"/>
            <a:ext cx="6890522" cy="22392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64080" y="2401452"/>
            <a:ext cx="1175954" cy="376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943" y="4218696"/>
            <a:ext cx="4360137" cy="23422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08057" y="5297052"/>
            <a:ext cx="980766" cy="1980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76413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en-US" altLang="ko-KR" sz="1500" dirty="0" err="1" smtClean="0"/>
              <a:t>git</a:t>
            </a:r>
            <a:r>
              <a:rPr lang="ko-KR" altLang="en-US" sz="1500" dirty="0" smtClean="0"/>
              <a:t>에서 다운로드 받은 파일 압축 해제 후 </a:t>
            </a:r>
            <a:r>
              <a:rPr lang="en-US" altLang="ko-KR" sz="1500" dirty="0" err="1" smtClean="0"/>
              <a:t>PC_Login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폴더 안에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개 파일 이동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en-US" altLang="ko-KR" sz="1500" dirty="0" err="1" smtClean="0"/>
              <a:t>PC_Loign</a:t>
            </a:r>
            <a:r>
              <a:rPr lang="en-US" altLang="ko-KR" sz="1500" dirty="0" smtClean="0"/>
              <a:t> lib </a:t>
            </a:r>
            <a:r>
              <a:rPr lang="ko-KR" altLang="en-US" sz="1500" dirty="0" smtClean="0"/>
              <a:t>폴더 생성 </a:t>
            </a:r>
            <a:endParaRPr lang="en-US" altLang="ko-KR" sz="15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2" y="2126904"/>
            <a:ext cx="6948896" cy="13958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12" y="4416654"/>
            <a:ext cx="6790373" cy="175235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715768" y="3522752"/>
            <a:ext cx="18288" cy="204594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76413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1. </a:t>
            </a:r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github.com/seongju701/PC_LIB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다운로드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smtClean="0"/>
              <a:t>다운받은 </a:t>
            </a:r>
            <a:r>
              <a:rPr lang="ko-KR" altLang="en-US" sz="1500" dirty="0" err="1" smtClean="0"/>
              <a:t>파일중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jar </a:t>
            </a:r>
            <a:r>
              <a:rPr lang="ko-KR" altLang="en-US" sz="1500" dirty="0" smtClean="0"/>
              <a:t>파일만 </a:t>
            </a:r>
            <a:r>
              <a:rPr lang="en-US" altLang="ko-KR" sz="1500" dirty="0" smtClean="0"/>
              <a:t>lib</a:t>
            </a:r>
            <a:r>
              <a:rPr lang="ko-KR" altLang="en-US" sz="1500" dirty="0" smtClean="0"/>
              <a:t>폴더 안으로 복사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50" y="2072639"/>
            <a:ext cx="5972225" cy="42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빌드할</a:t>
            </a:r>
            <a:r>
              <a:rPr lang="ko-KR" altLang="en-US" sz="1500" dirty="0" smtClean="0"/>
              <a:t> 폴더 구조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 bin &lt; Java package file </a:t>
            </a:r>
            <a:r>
              <a:rPr lang="ko-KR" altLang="en-US" sz="1500" dirty="0" smtClean="0"/>
              <a:t>존재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 lib &lt; library file </a:t>
            </a:r>
            <a:r>
              <a:rPr lang="ko-KR" altLang="en-US" sz="1500" dirty="0" smtClean="0"/>
              <a:t>존재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 build &lt; </a:t>
            </a:r>
            <a:r>
              <a:rPr lang="ko-KR" altLang="en-US" sz="1500" dirty="0" err="1" smtClean="0"/>
              <a:t>빌드</a:t>
            </a:r>
            <a:r>
              <a:rPr lang="ko-KR" altLang="en-US" sz="1500" dirty="0" smtClean="0"/>
              <a:t> 할 상세 설정 내용 저장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chromedriver</a:t>
            </a:r>
            <a:r>
              <a:rPr lang="en-US" altLang="ko-KR" sz="1500" dirty="0" smtClean="0"/>
              <a:t> &lt; PC </a:t>
            </a:r>
            <a:r>
              <a:rPr lang="ko-KR" altLang="en-US" sz="1500" dirty="0" err="1" smtClean="0"/>
              <a:t>자동화시</a:t>
            </a:r>
            <a:r>
              <a:rPr lang="ko-KR" altLang="en-US" sz="1500" dirty="0" smtClean="0"/>
              <a:t> 존재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2" y="3248569"/>
            <a:ext cx="762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새로운 </a:t>
            </a:r>
            <a:r>
              <a:rPr lang="en-US" altLang="ko-KR" sz="1500" dirty="0" smtClean="0"/>
              <a:t>Item </a:t>
            </a:r>
            <a:r>
              <a:rPr lang="ko-KR" altLang="en-US" sz="1500" dirty="0" smtClean="0"/>
              <a:t>등록 클릭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0" y="1750422"/>
            <a:ext cx="7345660" cy="39145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9512" y="2491298"/>
            <a:ext cx="1055336" cy="3764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프로젝트명</a:t>
            </a:r>
            <a:r>
              <a:rPr lang="ko-KR" altLang="en-US" sz="1500" dirty="0" smtClean="0"/>
              <a:t> 작성 후 </a:t>
            </a:r>
            <a:r>
              <a:rPr lang="en-US" altLang="ko-KR" sz="1500" dirty="0" smtClean="0"/>
              <a:t>OK </a:t>
            </a:r>
            <a:r>
              <a:rPr lang="ko-KR" altLang="en-US" sz="1500" dirty="0" smtClean="0"/>
              <a:t>클릭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31" y="2207669"/>
            <a:ext cx="5073831" cy="39066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92431" y="5727092"/>
            <a:ext cx="658586" cy="2905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프로젝트명</a:t>
            </a:r>
            <a:r>
              <a:rPr lang="ko-KR" altLang="en-US" sz="1500" dirty="0" smtClean="0"/>
              <a:t> 작성 후 </a:t>
            </a:r>
            <a:r>
              <a:rPr lang="en-US" altLang="ko-KR" sz="1500" dirty="0" smtClean="0"/>
              <a:t>OK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smtClean="0"/>
              <a:t>고급 클릭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90" y="1699340"/>
            <a:ext cx="3314700" cy="2695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31011" y="3024405"/>
            <a:ext cx="844305" cy="277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2" y="5010075"/>
            <a:ext cx="7645546" cy="14198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59022" y="5963548"/>
            <a:ext cx="844305" cy="277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4254140" y="4563770"/>
            <a:ext cx="45719" cy="315226"/>
          </a:xfrm>
          <a:prstGeom prst="downArrow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dirty="0" smtClean="0"/>
              <a:t>사용법 가이드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9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2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5" name="육각형 24"/>
          <p:cNvSpPr/>
          <p:nvPr/>
        </p:nvSpPr>
        <p:spPr>
          <a:xfrm>
            <a:off x="4564473" y="1993020"/>
            <a:ext cx="587426" cy="490740"/>
          </a:xfrm>
          <a:prstGeom prst="hexagon">
            <a:avLst/>
          </a:prstGeom>
          <a:solidFill>
            <a:srgbClr val="72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>
            <a:stCxn id="25" idx="3"/>
          </p:cNvCxnSpPr>
          <p:nvPr/>
        </p:nvCxnSpPr>
        <p:spPr>
          <a:xfrm flipH="1">
            <a:off x="2471534" y="2238390"/>
            <a:ext cx="2092939" cy="0"/>
          </a:xfrm>
          <a:prstGeom prst="line">
            <a:avLst/>
          </a:prstGeom>
          <a:ln>
            <a:solidFill>
              <a:srgbClr val="0078B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육각형 29"/>
          <p:cNvSpPr/>
          <p:nvPr/>
        </p:nvSpPr>
        <p:spPr>
          <a:xfrm>
            <a:off x="4078440" y="2607746"/>
            <a:ext cx="587426" cy="490740"/>
          </a:xfrm>
          <a:prstGeom prst="hexagon">
            <a:avLst/>
          </a:prstGeom>
          <a:solidFill>
            <a:srgbClr val="72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1985501" y="2853116"/>
            <a:ext cx="2092939" cy="0"/>
          </a:xfrm>
          <a:prstGeom prst="line">
            <a:avLst/>
          </a:prstGeom>
          <a:ln>
            <a:solidFill>
              <a:srgbClr val="0078B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프로젝트명</a:t>
            </a:r>
            <a:r>
              <a:rPr lang="ko-KR" altLang="en-US" sz="1500" dirty="0" smtClean="0"/>
              <a:t> 작성 후 </a:t>
            </a:r>
            <a:r>
              <a:rPr lang="en-US" altLang="ko-KR" sz="1500" dirty="0" smtClean="0"/>
              <a:t>OK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smtClean="0"/>
              <a:t>고급 클릭</a:t>
            </a:r>
            <a:endParaRPr lang="en-US" altLang="ko-KR" sz="1500" dirty="0" smtClean="0"/>
          </a:p>
        </p:txBody>
      </p:sp>
      <p:sp>
        <p:nvSpPr>
          <p:cNvPr id="9" name="아래쪽 화살표 8"/>
          <p:cNvSpPr/>
          <p:nvPr/>
        </p:nvSpPr>
        <p:spPr>
          <a:xfrm>
            <a:off x="4254140" y="4563770"/>
            <a:ext cx="45719" cy="315226"/>
          </a:xfrm>
          <a:prstGeom prst="downArrow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2" y="2448226"/>
            <a:ext cx="7910241" cy="33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</a:t>
            </a:r>
            <a:r>
              <a:rPr lang="ko-KR" altLang="en-US" sz="1500" dirty="0" err="1" smtClean="0"/>
              <a:t>빌드후</a:t>
            </a:r>
            <a:r>
              <a:rPr lang="ko-KR" altLang="en-US" sz="1500" dirty="0" smtClean="0"/>
              <a:t> 조치 추가 </a:t>
            </a:r>
            <a:r>
              <a:rPr lang="en-US" altLang="ko-KR" sz="1500" dirty="0" smtClean="0"/>
              <a:t>&lt; </a:t>
            </a:r>
            <a:r>
              <a:rPr lang="en-US" altLang="ko-KR" sz="1600" dirty="0"/>
              <a:t>Publish </a:t>
            </a:r>
            <a:r>
              <a:rPr lang="en-US" altLang="ko-KR" sz="1600" dirty="0" err="1"/>
              <a:t>JUnit</a:t>
            </a:r>
            <a:r>
              <a:rPr lang="en-US" altLang="ko-KR" sz="1600" dirty="0"/>
              <a:t> test result report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4254140" y="4563770"/>
            <a:ext cx="45719" cy="315226"/>
          </a:xfrm>
          <a:prstGeom prst="downArrow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943100"/>
            <a:ext cx="3057525" cy="29718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21147" y="2679367"/>
            <a:ext cx="2905184" cy="3109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1. Publish </a:t>
            </a:r>
            <a:r>
              <a:rPr lang="en-US" altLang="ko-KR" sz="1500" dirty="0" err="1"/>
              <a:t>JUnit</a:t>
            </a:r>
            <a:r>
              <a:rPr lang="en-US" altLang="ko-KR" sz="1500" dirty="0"/>
              <a:t> test result </a:t>
            </a:r>
            <a:r>
              <a:rPr lang="en-US" altLang="ko-KR" sz="1500" dirty="0" smtClean="0"/>
              <a:t>report &gt; Test report XMLs</a:t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en-US" altLang="ko-KR" sz="1500" dirty="0" err="1" smtClean="0"/>
              <a:t>textreport</a:t>
            </a:r>
            <a:r>
              <a:rPr lang="en-US" altLang="ko-KR" sz="1500" dirty="0" smtClean="0"/>
              <a:t>/*.xml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6" y="2909207"/>
            <a:ext cx="8203609" cy="20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C</a:t>
            </a:r>
            <a:r>
              <a:rPr lang="ko-KR" altLang="en-US" sz="1600" dirty="0"/>
              <a:t>:\</a:t>
            </a:r>
            <a:r>
              <a:rPr lang="ko-KR" altLang="en-US" sz="1600" dirty="0" smtClean="0"/>
              <a:t>Users\</a:t>
            </a:r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\.</a:t>
            </a:r>
            <a:r>
              <a:rPr lang="ko-KR" altLang="en-US" sz="1600" dirty="0" smtClean="0"/>
              <a:t>jenkins\workspace 접근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2. Test (Jenkins </a:t>
            </a:r>
            <a:r>
              <a:rPr lang="ko-KR" altLang="en-US" sz="1600" dirty="0" smtClean="0"/>
              <a:t>에서 생성한 </a:t>
            </a:r>
            <a:r>
              <a:rPr lang="en-US" altLang="ko-KR" sz="1600" dirty="0" smtClean="0"/>
              <a:t>Job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접근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2" y="2871379"/>
            <a:ext cx="7791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en-US" altLang="ko-KR" sz="1600" dirty="0"/>
              <a:t>. </a:t>
            </a:r>
            <a:r>
              <a:rPr lang="en-US" altLang="ko-KR" sz="1600" dirty="0" err="1" smtClean="0"/>
              <a:t>testreport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12" y="1694425"/>
            <a:ext cx="7153665" cy="2436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12" y="4593650"/>
            <a:ext cx="6488021" cy="162772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238103" y="3039291"/>
            <a:ext cx="400594" cy="200297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38400" y="4672931"/>
            <a:ext cx="465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폴더안에</a:t>
            </a:r>
            <a:r>
              <a:rPr lang="ko-KR" altLang="en-US" dirty="0" smtClean="0"/>
              <a:t> 추 후 테스트 결과로그가 쌓임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1619794"/>
            <a:ext cx="7455002" cy="50091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43300" y="2171699"/>
            <a:ext cx="3349068" cy="2405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53674" y="5089557"/>
            <a:ext cx="1585618" cy="257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17834" y="1689935"/>
            <a:ext cx="336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이전페이지 </a:t>
            </a:r>
            <a:r>
              <a:rPr lang="en-US" altLang="ko-KR" dirty="0" err="1" smtClean="0"/>
              <a:t>testreport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입력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19826" y="4977731"/>
            <a:ext cx="507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자동화 </a:t>
            </a:r>
            <a:r>
              <a:rPr lang="ko-KR" altLang="en-US" dirty="0" err="1" smtClean="0"/>
              <a:t>스크립트중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P_</a:t>
            </a:r>
            <a:r>
              <a:rPr lang="ko-KR" altLang="en-US" dirty="0" smtClean="0"/>
              <a:t>로 시작되는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602" y="962688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2" y="1778726"/>
            <a:ext cx="6867104" cy="444871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3297" y="3641075"/>
            <a:ext cx="797492" cy="2342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602" y="962688"/>
            <a:ext cx="37561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EX) #4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 실행함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자동화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성공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스크립트내</a:t>
            </a:r>
            <a:r>
              <a:rPr lang="ko-KR" altLang="en-US" dirty="0" smtClean="0"/>
              <a:t> 실패건 존재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615194"/>
            <a:ext cx="3295650" cy="2286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13297" y="1260788"/>
            <a:ext cx="274977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3297" y="1839851"/>
            <a:ext cx="274977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5475" y="3371109"/>
            <a:ext cx="553652" cy="6174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602" y="962688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en-US" altLang="ko-KR" dirty="0" smtClean="0"/>
              <a:t>▼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&lt; Console Output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49" y="2631144"/>
            <a:ext cx="3157537" cy="29550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94" y="2686048"/>
            <a:ext cx="3238500" cy="23050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51041" y="3420907"/>
            <a:ext cx="290376" cy="235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22001" y="3923863"/>
            <a:ext cx="1540056" cy="3172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602" y="962688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빌드에</a:t>
            </a:r>
            <a:r>
              <a:rPr lang="ko-KR" altLang="en-US" dirty="0"/>
              <a:t> </a:t>
            </a:r>
            <a:r>
              <a:rPr lang="ko-KR" altLang="en-US" dirty="0" smtClean="0"/>
              <a:t>관련 상세내역 노출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2" y="2246812"/>
            <a:ext cx="7880357" cy="41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54523" y="4057667"/>
            <a:ext cx="458294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Jenkins</a:t>
            </a:r>
            <a:br>
              <a:rPr lang="en-US" altLang="ko-KR" sz="1500" dirty="0" smtClean="0"/>
            </a:br>
            <a:r>
              <a:rPr lang="en-US" altLang="ko-KR" sz="1500" dirty="0" smtClean="0"/>
              <a:t>- </a:t>
            </a:r>
            <a:r>
              <a:rPr lang="ko-KR" altLang="en-US" sz="1500" dirty="0" smtClean="0"/>
              <a:t>작성된 자동화 스크립트가 예약된 시간에 </a:t>
            </a:r>
            <a:r>
              <a:rPr lang="ko-KR" altLang="en-US" sz="1500" dirty="0" err="1" smtClean="0"/>
              <a:t>빌드</a:t>
            </a:r>
            <a:r>
              <a:rPr lang="ko-KR" altLang="en-US" sz="1500" dirty="0" smtClean="0"/>
              <a:t> 수행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빌드</a:t>
            </a:r>
            <a:r>
              <a:rPr lang="ko-KR" altLang="en-US" sz="1500" dirty="0" smtClean="0"/>
              <a:t> 후 </a:t>
            </a:r>
            <a:r>
              <a:rPr lang="ko-KR" altLang="en-US" sz="1500" dirty="0" err="1" smtClean="0"/>
              <a:t>히스토리가</a:t>
            </a:r>
            <a:r>
              <a:rPr lang="ko-KR" altLang="en-US" sz="1500" dirty="0" smtClean="0"/>
              <a:t> 누적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8" y="4337555"/>
            <a:ext cx="2808049" cy="851191"/>
          </a:xfrm>
          <a:prstGeom prst="rect">
            <a:avLst/>
          </a:prstGeom>
        </p:spPr>
      </p:pic>
      <p:pic>
        <p:nvPicPr>
          <p:cNvPr id="1028" name="Picture 4" descr="http://ncc.phinf.naver.net/20160817_278/1471411383010bqqLU_PNG/5-1.png?type=w6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4" y="1825344"/>
            <a:ext cx="3885203" cy="120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1825344"/>
            <a:ext cx="79374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Eclipse </a:t>
            </a:r>
            <a:br>
              <a:rPr lang="en-US" altLang="ko-KR" sz="1500" dirty="0" smtClean="0"/>
            </a:br>
            <a:r>
              <a:rPr lang="en-US" altLang="ko-KR" sz="1500" dirty="0" smtClean="0"/>
              <a:t>- </a:t>
            </a:r>
            <a:r>
              <a:rPr lang="ko-KR" altLang="en-US" sz="1500" dirty="0" smtClean="0"/>
              <a:t>스크립트 작성 </a:t>
            </a:r>
            <a:r>
              <a:rPr lang="ko-KR" altLang="en-US" sz="1500" dirty="0" err="1" smtClean="0"/>
              <a:t>빌드</a:t>
            </a:r>
            <a:r>
              <a:rPr lang="ko-KR" altLang="en-US" sz="1500" dirty="0" smtClean="0"/>
              <a:t> 가능 </a:t>
            </a:r>
            <a:endParaRPr lang="en-US" altLang="ko-KR" sz="1500" dirty="0" smtClean="0"/>
          </a:p>
        </p:txBody>
      </p:sp>
      <p:sp>
        <p:nvSpPr>
          <p:cNvPr id="8" name="아래쪽 화살표 7"/>
          <p:cNvSpPr/>
          <p:nvPr/>
        </p:nvSpPr>
        <p:spPr>
          <a:xfrm>
            <a:off x="2218087" y="3355759"/>
            <a:ext cx="45719" cy="630315"/>
          </a:xfrm>
          <a:prstGeom prst="downArrow">
            <a:avLst/>
          </a:prstGeom>
          <a:solidFill>
            <a:schemeClr val="bg1"/>
          </a:solidFill>
          <a:ln w="279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0266" y="3358923"/>
            <a:ext cx="7937437" cy="40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Eclipse</a:t>
            </a:r>
            <a:r>
              <a:rPr lang="ko-KR" altLang="en-US" sz="1500" dirty="0" smtClean="0"/>
              <a:t>에서 작성된 스크립트 파일을 </a:t>
            </a:r>
            <a:r>
              <a:rPr lang="en-US" altLang="ko-KR" sz="1500" dirty="0" smtClean="0"/>
              <a:t>Jenkins </a:t>
            </a:r>
            <a:r>
              <a:rPr lang="ko-KR" altLang="en-US" sz="1500" dirty="0" smtClean="0"/>
              <a:t>에서 사용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15554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en-US" altLang="ko-KR" sz="1500" dirty="0">
                <a:hlinkClick r:id="rId2"/>
              </a:rPr>
              <a:t>https://jenkins.io/download/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진입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</a:t>
            </a:r>
            <a:r>
              <a:rPr lang="en-US" altLang="ko-KR" sz="1500" dirty="0"/>
              <a:t>. Generic Java package (.war</a:t>
            </a:r>
            <a:r>
              <a:rPr lang="en-US" altLang="ko-KR" sz="1500" dirty="0" smtClean="0"/>
              <a:t>) </a:t>
            </a:r>
            <a:r>
              <a:rPr lang="ko-KR" altLang="en-US" sz="1600" dirty="0" smtClean="0"/>
              <a:t>다운로드</a:t>
            </a:r>
            <a:endParaRPr lang="en-US" altLang="ko-KR" sz="15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47" y="2508068"/>
            <a:ext cx="2694240" cy="35307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18147" y="5669280"/>
            <a:ext cx="2582553" cy="2699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smtClean="0"/>
              <a:t>다운로드 받은 </a:t>
            </a:r>
            <a:r>
              <a:rPr lang="en-US" altLang="ko-KR" sz="1500" dirty="0" err="1" smtClean="0"/>
              <a:t>Jenkins.war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 </a:t>
            </a:r>
            <a:r>
              <a:rPr lang="en-US" altLang="ko-KR" sz="1500" dirty="0" smtClean="0"/>
              <a:t>C</a:t>
            </a:r>
            <a:r>
              <a:rPr lang="ko-KR" altLang="en-US" sz="1500" dirty="0" smtClean="0"/>
              <a:t>드라이브로 이동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568484"/>
            <a:ext cx="5761093" cy="32357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42936" y="4988308"/>
            <a:ext cx="2582553" cy="2699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D1104-17D5-44B1-BCA2-A68AABC2D35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en-US" altLang="ko-KR" sz="1500" dirty="0" smtClean="0"/>
              <a:t>Ja</a:t>
            </a:r>
            <a:r>
              <a:rPr lang="en-US" altLang="ko-KR" sz="1500" dirty="0" smtClean="0"/>
              <a:t>va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–jar C:\Jenkins.war </a:t>
            </a:r>
            <a:r>
              <a:rPr lang="ko-KR" altLang="en-US" sz="1500" dirty="0" smtClean="0"/>
              <a:t>입력 후 </a:t>
            </a:r>
            <a:r>
              <a:rPr lang="en-US" altLang="ko-KR" sz="1500" dirty="0" smtClean="0"/>
              <a:t>Enter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8" y="2207669"/>
            <a:ext cx="6011636" cy="39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Chrome Browser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localhost:8080 </a:t>
            </a:r>
            <a:r>
              <a:rPr lang="ko-KR" altLang="en-US" sz="1500" dirty="0" smtClean="0"/>
              <a:t>입력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smtClean="0"/>
              <a:t>하단 경로로 접근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3. </a:t>
            </a:r>
            <a:r>
              <a:rPr lang="ko-KR" altLang="en-US" sz="1500" dirty="0" smtClean="0"/>
              <a:t>경로로 </a:t>
            </a:r>
            <a:r>
              <a:rPr lang="ko-KR" altLang="en-US" sz="1500" dirty="0" err="1" smtClean="0"/>
              <a:t>이동시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PW </a:t>
            </a:r>
            <a:r>
              <a:rPr lang="ko-KR" altLang="en-US" sz="1500" dirty="0" err="1" smtClean="0"/>
              <a:t>복사후</a:t>
            </a:r>
            <a:r>
              <a:rPr lang="ko-KR" altLang="en-US" sz="1500" dirty="0" smtClean="0"/>
              <a:t> 비밀번호 입력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1" y="2216483"/>
            <a:ext cx="8234398" cy="21494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74159" y="3569555"/>
            <a:ext cx="2582553" cy="2699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31" y="4529615"/>
            <a:ext cx="3018881" cy="203134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082834" y="4241079"/>
            <a:ext cx="460466" cy="53992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</a:t>
            </a:r>
            <a:r>
              <a:rPr lang="en-US" altLang="ko-KR" sz="1500" dirty="0"/>
              <a:t>. Install suggested </a:t>
            </a:r>
            <a:r>
              <a:rPr lang="en-US" altLang="ko-KR" sz="1500" dirty="0" smtClean="0"/>
              <a:t>plugins </a:t>
            </a:r>
            <a:r>
              <a:rPr lang="ko-KR" altLang="en-US" sz="1500" dirty="0" smtClean="0"/>
              <a:t>클릭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</a:t>
            </a:r>
            <a:r>
              <a:rPr lang="ko-KR" altLang="en-US" sz="1500" dirty="0" smtClean="0"/>
              <a:t>자동설치 완료 확인</a:t>
            </a:r>
            <a:endParaRPr lang="en-US" altLang="ko-KR" sz="15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0" y="2291809"/>
            <a:ext cx="4159308" cy="39225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2184" y="3328169"/>
            <a:ext cx="1367246" cy="9249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78" y="2329164"/>
            <a:ext cx="4127231" cy="3870332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441371" y="4153989"/>
            <a:ext cx="209006" cy="87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60964"/>
            <a:ext cx="2057400" cy="365125"/>
          </a:xfrm>
        </p:spPr>
        <p:txBody>
          <a:bodyPr/>
          <a:lstStyle/>
          <a:p>
            <a:fld id="{C50D1104-17D5-44B1-BCA2-A68AABC2D35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9512" y="1160424"/>
            <a:ext cx="48628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계정명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암호 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이메일</a:t>
            </a:r>
            <a:r>
              <a:rPr lang="ko-KR" altLang="en-US" sz="1500" dirty="0" smtClean="0"/>
              <a:t> 생성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500" dirty="0" smtClean="0"/>
              <a:t>2. Save and Finish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54" y="2367499"/>
            <a:ext cx="4052098" cy="377121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12387" y="5929233"/>
            <a:ext cx="643265" cy="2094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26720</TotalTime>
  <Words>353</Words>
  <Application>Microsoft Office PowerPoint</Application>
  <PresentationFormat>화면 슬라이드 쇼(4:3)</PresentationFormat>
  <Paragraphs>94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Office 테마</vt:lpstr>
      <vt:lpstr>Jenkins 환경설정</vt:lpstr>
      <vt:lpstr>PowerPoint 프레젠테이션</vt:lpstr>
      <vt:lpstr>1. 개요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  <vt:lpstr>2. 설치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Jo</cp:lastModifiedBy>
  <cp:revision>2037</cp:revision>
  <cp:lastPrinted>2017-02-10T10:12:57Z</cp:lastPrinted>
  <dcterms:created xsi:type="dcterms:W3CDTF">2015-10-05T04:53:09Z</dcterms:created>
  <dcterms:modified xsi:type="dcterms:W3CDTF">2017-11-21T00:04:42Z</dcterms:modified>
</cp:coreProperties>
</file>