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720" r:id="rId2"/>
    <p:sldId id="795" r:id="rId3"/>
    <p:sldId id="763" r:id="rId4"/>
    <p:sldId id="768" r:id="rId5"/>
    <p:sldId id="769" r:id="rId6"/>
    <p:sldId id="770" r:id="rId7"/>
    <p:sldId id="771" r:id="rId8"/>
    <p:sldId id="764" r:id="rId9"/>
    <p:sldId id="765" r:id="rId10"/>
    <p:sldId id="799" r:id="rId11"/>
    <p:sldId id="767" r:id="rId12"/>
    <p:sldId id="778" r:id="rId13"/>
    <p:sldId id="777" r:id="rId14"/>
    <p:sldId id="784" r:id="rId15"/>
    <p:sldId id="785" r:id="rId16"/>
    <p:sldId id="779" r:id="rId17"/>
    <p:sldId id="780" r:id="rId18"/>
    <p:sldId id="800" r:id="rId19"/>
    <p:sldId id="786" r:id="rId20"/>
    <p:sldId id="787" r:id="rId21"/>
    <p:sldId id="788" r:id="rId22"/>
    <p:sldId id="789" r:id="rId23"/>
    <p:sldId id="792" r:id="rId24"/>
    <p:sldId id="793" r:id="rId25"/>
    <p:sldId id="794" r:id="rId26"/>
    <p:sldId id="798" r:id="rId27"/>
    <p:sldId id="796" r:id="rId28"/>
    <p:sldId id="797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DF7414-4D18-4A97-A00D-509E63BA69A4}">
          <p14:sldIdLst>
            <p14:sldId id="720"/>
            <p14:sldId id="795"/>
            <p14:sldId id="763"/>
            <p14:sldId id="768"/>
            <p14:sldId id="769"/>
            <p14:sldId id="770"/>
            <p14:sldId id="771"/>
            <p14:sldId id="764"/>
            <p14:sldId id="765"/>
            <p14:sldId id="799"/>
            <p14:sldId id="767"/>
            <p14:sldId id="778"/>
            <p14:sldId id="777"/>
            <p14:sldId id="784"/>
            <p14:sldId id="785"/>
            <p14:sldId id="779"/>
            <p14:sldId id="780"/>
            <p14:sldId id="800"/>
            <p14:sldId id="786"/>
            <p14:sldId id="787"/>
            <p14:sldId id="788"/>
            <p14:sldId id="789"/>
            <p14:sldId id="792"/>
            <p14:sldId id="793"/>
            <p14:sldId id="794"/>
            <p14:sldId id="798"/>
            <p14:sldId id="796"/>
            <p14:sldId id="7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63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5125" userDrawn="1">
          <p15:clr>
            <a:srgbClr val="A4A3A4"/>
          </p15:clr>
        </p15:guide>
        <p15:guide id="6" pos="544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56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78"/>
    <a:srgbClr val="AAB2BD"/>
    <a:srgbClr val="FDFDFD"/>
    <a:srgbClr val="B17FFA"/>
    <a:srgbClr val="D87CAD"/>
    <a:srgbClr val="52B49B"/>
    <a:srgbClr val="43A49D"/>
    <a:srgbClr val="B0D245"/>
    <a:srgbClr val="79B4FE"/>
    <a:srgbClr val="E86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3894" autoAdjust="0"/>
  </p:normalViewPr>
  <p:slideViewPr>
    <p:cSldViewPr snapToGrid="0">
      <p:cViewPr varScale="1">
        <p:scale>
          <a:sx n="83" d="100"/>
          <a:sy n="83" d="100"/>
        </p:scale>
        <p:origin x="1618" y="62"/>
      </p:cViewPr>
      <p:guideLst>
        <p:guide orient="horz" pos="2183"/>
        <p:guide pos="1633"/>
        <p:guide pos="136"/>
        <p:guide pos="5125"/>
        <p:guide pos="544"/>
        <p:guide orient="horz" pos="459"/>
        <p:guide orient="horz" pos="3929"/>
        <p:guide pos="56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DE1B528E-9334-4648-B646-BFAAFC2526DE}" type="datetimeFigureOut">
              <a:rPr kumimoji="1" lang="ko-KR" altLang="en-US" smtClean="0"/>
              <a:pPr/>
              <a:t>2017-11-20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3CA8C8C0-0C7F-F14E-8B7B-842BD411E29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1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91CBA5A6-C6FE-4705-8706-77E880604D5C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8" tIns="45569" rIns="91138" bIns="455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3"/>
            <a:ext cx="5438140" cy="3909239"/>
          </a:xfrm>
          <a:prstGeom prst="rect">
            <a:avLst/>
          </a:prstGeom>
        </p:spPr>
        <p:txBody>
          <a:bodyPr vert="horz" lIns="91138" tIns="45569" rIns="91138" bIns="4556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0F5C9A12-6207-494A-9750-997A19D0C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635" y="3926663"/>
            <a:ext cx="7772400" cy="632923"/>
          </a:xfrm>
        </p:spPr>
        <p:txBody>
          <a:bodyPr anchor="ctr">
            <a:noAutofit/>
          </a:bodyPr>
          <a:lstStyle>
            <a:lvl1pPr algn="r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035" y="4605138"/>
            <a:ext cx="6858000" cy="415327"/>
          </a:xfrm>
        </p:spPr>
        <p:txBody>
          <a:bodyPr anchor="ctr">
            <a:noAutofit/>
          </a:bodyPr>
          <a:lstStyle>
            <a:lvl1pPr marL="0" indent="0" algn="r">
              <a:buNone/>
              <a:defRPr sz="2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5236303" y="6125380"/>
            <a:ext cx="34437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-130969" algn="r" latinLnBrk="0"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www.sta.co.kr /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www.sten.or.kr / www.CONKRIT.com</a:t>
            </a:r>
            <a:endParaRPr lang="en-US" altLang="ko-KR" sz="10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66420" y="5362864"/>
            <a:ext cx="491361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50" dirty="0" smtClean="0">
                <a:latin typeface="+mn-ea"/>
              </a:rPr>
              <a:t>06160 </a:t>
            </a:r>
            <a:r>
              <a:rPr kumimoji="1" lang="ko-KR" altLang="en-US" sz="750" smtClean="0">
                <a:latin typeface="+mn-ea"/>
              </a:rPr>
              <a:t>서울시 강남구 선릉로 </a:t>
            </a:r>
            <a:r>
              <a:rPr kumimoji="1" lang="en-US" altLang="ko-KR" sz="750" dirty="0" smtClean="0">
                <a:latin typeface="+mn-ea"/>
              </a:rPr>
              <a:t>100</a:t>
            </a:r>
            <a:r>
              <a:rPr kumimoji="1" lang="ko-KR" altLang="en-US" sz="750" smtClean="0">
                <a:latin typeface="+mn-ea"/>
              </a:rPr>
              <a:t>길 </a:t>
            </a:r>
            <a:r>
              <a:rPr kumimoji="1" lang="en-US" altLang="ko-KR" sz="750" dirty="0" smtClean="0">
                <a:latin typeface="+mn-ea"/>
              </a:rPr>
              <a:t>54 (</a:t>
            </a:r>
            <a:r>
              <a:rPr kumimoji="1" lang="ko-KR" altLang="en-US" sz="750" smtClean="0">
                <a:latin typeface="+mn-ea"/>
              </a:rPr>
              <a:t>삼성동</a:t>
            </a:r>
            <a:r>
              <a:rPr kumimoji="1" lang="en-US" altLang="ko-KR" sz="750" dirty="0" smtClean="0">
                <a:latin typeface="+mn-ea"/>
              </a:rPr>
              <a:t>, </a:t>
            </a:r>
            <a:r>
              <a:rPr kumimoji="1" lang="ko-KR" altLang="en-US" sz="750" smtClean="0">
                <a:latin typeface="+mn-ea"/>
              </a:rPr>
              <a:t>삼성빌딩 </a:t>
            </a:r>
            <a:r>
              <a:rPr kumimoji="1" lang="en-US" altLang="ko-KR" sz="750" dirty="0" smtClean="0">
                <a:latin typeface="+mn-ea"/>
              </a:rPr>
              <a:t>4</a:t>
            </a:r>
            <a:r>
              <a:rPr kumimoji="1" lang="ko-KR" altLang="en-US" sz="750" smtClean="0">
                <a:latin typeface="+mn-ea"/>
              </a:rPr>
              <a:t>층</a:t>
            </a:r>
            <a:r>
              <a:rPr kumimoji="1" lang="en-US" altLang="ko-KR" sz="750" dirty="0" smtClean="0">
                <a:latin typeface="+mn-ea"/>
              </a:rPr>
              <a:t>)</a:t>
            </a:r>
            <a:br>
              <a:rPr kumimoji="1" lang="en-US" altLang="ko-KR" sz="750" dirty="0" smtClean="0">
                <a:latin typeface="+mn-ea"/>
              </a:rPr>
            </a:br>
            <a:r>
              <a:rPr kumimoji="1" lang="en-US" altLang="ko-KR" sz="750" b="1" dirty="0" smtClean="0">
                <a:latin typeface="+mn-ea"/>
              </a:rPr>
              <a:t>Tel. </a:t>
            </a:r>
            <a:r>
              <a:rPr kumimoji="1" lang="en-US" altLang="ko-KR" sz="750" dirty="0" smtClean="0">
                <a:latin typeface="+mn-ea"/>
              </a:rPr>
              <a:t>02-6248-1700   </a:t>
            </a:r>
            <a:r>
              <a:rPr kumimoji="1" lang="en-US" altLang="ko-KR" sz="750" b="1" dirty="0" smtClean="0">
                <a:latin typeface="+mn-ea"/>
              </a:rPr>
              <a:t>Fax.</a:t>
            </a:r>
            <a:r>
              <a:rPr kumimoji="1" lang="en-US" altLang="ko-KR" sz="750" dirty="0" smtClean="0">
                <a:latin typeface="+mn-ea"/>
              </a:rPr>
              <a:t> 02-6248-1702  </a:t>
            </a:r>
            <a:r>
              <a:rPr lang="en-US" altLang="ko-KR" sz="800" b="1" dirty="0" smtClean="0"/>
              <a:t>E-mail. </a:t>
            </a:r>
            <a:r>
              <a:rPr lang="en-US" altLang="ko-KR" sz="800" dirty="0" smtClean="0"/>
              <a:t>sta@sta.co.kr </a:t>
            </a:r>
            <a:endParaRPr kumimoji="1" lang="en-US" altLang="ko-KR" sz="750" dirty="0" smtClean="0">
              <a:latin typeface="+mn-ea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750" kern="0" dirty="0" smtClean="0">
                <a:latin typeface="+mn-ea"/>
              </a:rPr>
              <a:t>Copyright </a:t>
            </a:r>
            <a:r>
              <a:rPr lang="en-US" altLang="ko-KR" sz="750" kern="0" dirty="0">
                <a:latin typeface="+mn-ea"/>
              </a:rPr>
              <a:t>© </a:t>
            </a:r>
            <a:r>
              <a:rPr lang="ko-KR" altLang="en-US" sz="750" kern="0">
                <a:latin typeface="+mn-ea"/>
              </a:rPr>
              <a:t>㈜</a:t>
            </a:r>
            <a:r>
              <a:rPr lang="en-US" altLang="ko-KR" sz="750" kern="0" dirty="0">
                <a:latin typeface="+mn-ea"/>
              </a:rPr>
              <a:t>STA</a:t>
            </a:r>
            <a:r>
              <a:rPr lang="ko-KR" altLang="en-US" sz="750" kern="0">
                <a:latin typeface="+mn-ea"/>
              </a:rPr>
              <a:t>테스팅컨설팅</a:t>
            </a:r>
            <a:r>
              <a:rPr lang="en-US" altLang="ko-KR" sz="750" kern="0" dirty="0">
                <a:latin typeface="+mn-ea"/>
              </a:rPr>
              <a:t>.</a:t>
            </a:r>
            <a:r>
              <a:rPr lang="ko-KR" altLang="en-US" sz="750" kern="0">
                <a:latin typeface="+mn-ea"/>
              </a:rPr>
              <a:t> </a:t>
            </a:r>
            <a:r>
              <a:rPr lang="en-US" altLang="ko-KR" sz="750" kern="0" dirty="0">
                <a:latin typeface="+mn-ea"/>
              </a:rPr>
              <a:t>ALL RIGHTS </a:t>
            </a:r>
            <a:r>
              <a:rPr lang="en-US" altLang="ko-KR" sz="750" kern="0" dirty="0" smtClean="0">
                <a:latin typeface="+mn-ea"/>
              </a:rPr>
              <a:t>RESERVED</a:t>
            </a:r>
            <a:endParaRPr kumimoji="1" lang="ko-KR" altLang="en-US" sz="750" b="1" dirty="0"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1" y="6714000"/>
            <a:ext cx="9144001" cy="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31847" y="0"/>
            <a:ext cx="6612153" cy="6858000"/>
          </a:xfrm>
          <a:prstGeom prst="rect">
            <a:avLst/>
          </a:prstGeom>
          <a:blipFill>
            <a:blip r:embed="rId3"/>
            <a:srcRect/>
            <a:stretch>
              <a:fillRect l="-36031" r="-21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70198" y="1071347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Contents01</a:t>
            </a:r>
            <a:endParaRPr lang="ko-KR" alt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70198" y="1652664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Contents02</a:t>
            </a:r>
            <a:endParaRPr lang="ko-KR" alt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70198" y="2233981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Contents03</a:t>
            </a:r>
            <a:endParaRPr lang="ko-KR" alt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70198" y="281529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Contents04</a:t>
            </a:r>
            <a:endParaRPr lang="ko-KR" altLang="en-US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70198" y="3396615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Contents05</a:t>
            </a:r>
            <a:endParaRPr lang="ko-KR" alt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370198" y="397792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Contents06</a:t>
            </a:r>
            <a:endParaRPr lang="ko-KR" altLang="en-US" dirty="0"/>
          </a:p>
        </p:txBody>
      </p:sp>
      <p:sp>
        <p:nvSpPr>
          <p:cNvPr id="59" name="TextBox 58"/>
          <p:cNvSpPr txBox="1"/>
          <p:nvPr userDrawn="1"/>
        </p:nvSpPr>
        <p:spPr>
          <a:xfrm>
            <a:off x="522484" y="897054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b="26160"/>
          <a:stretch/>
        </p:blipFill>
        <p:spPr>
          <a:xfrm>
            <a:off x="0" y="4746117"/>
            <a:ext cx="2209800" cy="21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30461"/>
          </a:xfrm>
          <a:prstGeom prst="rect">
            <a:avLst/>
          </a:prstGeom>
          <a:blipFill>
            <a:blip r:embed="rId2" cstate="print"/>
            <a:srcRect/>
            <a:stretch>
              <a:fillRect t="-1300" b="-4798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1" y="1755321"/>
            <a:ext cx="8868089" cy="4524899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0" y="83415"/>
            <a:ext cx="6784108" cy="432567"/>
          </a:xfrm>
        </p:spPr>
        <p:txBody>
          <a:bodyPr>
            <a:noAutofit/>
          </a:bodyPr>
          <a:lstStyle>
            <a:lvl1pPr>
              <a:defRPr sz="19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91292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127191" y="741533"/>
            <a:ext cx="8868089" cy="8779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32" y="6580413"/>
            <a:ext cx="1121932" cy="1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14"/>
          <p:cNvSpPr/>
          <p:nvPr userDrawn="1"/>
        </p:nvSpPr>
        <p:spPr>
          <a:xfrm flipV="1">
            <a:off x="1568247" y="0"/>
            <a:ext cx="1923647" cy="3666067"/>
          </a:xfrm>
          <a:custGeom>
            <a:avLst/>
            <a:gdLst>
              <a:gd name="connsiteX0" fmla="*/ 0 w 2260600"/>
              <a:gd name="connsiteY0" fmla="*/ 2844800 h 2844800"/>
              <a:gd name="connsiteX1" fmla="*/ 1130300 w 2260600"/>
              <a:gd name="connsiteY1" fmla="*/ 0 h 2844800"/>
              <a:gd name="connsiteX2" fmla="*/ 2260600 w 2260600"/>
              <a:gd name="connsiteY2" fmla="*/ 2844800 h 2844800"/>
              <a:gd name="connsiteX3" fmla="*/ 0 w 2260600"/>
              <a:gd name="connsiteY3" fmla="*/ 2844800 h 2844800"/>
              <a:gd name="connsiteX0" fmla="*/ 0 w 2260600"/>
              <a:gd name="connsiteY0" fmla="*/ 3234267 h 3234267"/>
              <a:gd name="connsiteX1" fmla="*/ 615779 w 2260600"/>
              <a:gd name="connsiteY1" fmla="*/ 0 h 3234267"/>
              <a:gd name="connsiteX2" fmla="*/ 2260600 w 2260600"/>
              <a:gd name="connsiteY2" fmla="*/ 3234267 h 3234267"/>
              <a:gd name="connsiteX3" fmla="*/ 0 w 2260600"/>
              <a:gd name="connsiteY3" fmla="*/ 3234267 h 3234267"/>
              <a:gd name="connsiteX0" fmla="*/ 0 w 1767246"/>
              <a:gd name="connsiteY0" fmla="*/ 3234267 h 3234268"/>
              <a:gd name="connsiteX1" fmla="*/ 615779 w 1767246"/>
              <a:gd name="connsiteY1" fmla="*/ 0 h 3234268"/>
              <a:gd name="connsiteX2" fmla="*/ 1767246 w 1767246"/>
              <a:gd name="connsiteY2" fmla="*/ 3234268 h 3234268"/>
              <a:gd name="connsiteX3" fmla="*/ 0 w 1767246"/>
              <a:gd name="connsiteY3" fmla="*/ 3234267 h 32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246" h="3234268">
                <a:moveTo>
                  <a:pt x="0" y="3234267"/>
                </a:moveTo>
                <a:lnTo>
                  <a:pt x="615779" y="0"/>
                </a:lnTo>
                <a:lnTo>
                  <a:pt x="1767246" y="3234268"/>
                </a:lnTo>
                <a:lnTo>
                  <a:pt x="0" y="3234267"/>
                </a:lnTo>
                <a:close/>
              </a:path>
            </a:pathLst>
          </a:custGeom>
          <a:solidFill>
            <a:srgbClr val="434F5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4"/>
          <p:cNvSpPr/>
          <p:nvPr userDrawn="1"/>
        </p:nvSpPr>
        <p:spPr>
          <a:xfrm flipV="1">
            <a:off x="0" y="0"/>
            <a:ext cx="3573350" cy="6858000"/>
          </a:xfrm>
          <a:custGeom>
            <a:avLst/>
            <a:gdLst>
              <a:gd name="connsiteX0" fmla="*/ 0 w 6477000"/>
              <a:gd name="connsiteY0" fmla="*/ 0 h 6858000"/>
              <a:gd name="connsiteX1" fmla="*/ 6477000 w 6477000"/>
              <a:gd name="connsiteY1" fmla="*/ 0 h 6858000"/>
              <a:gd name="connsiteX2" fmla="*/ 6477000 w 6477000"/>
              <a:gd name="connsiteY2" fmla="*/ 6858000 h 6858000"/>
              <a:gd name="connsiteX3" fmla="*/ 0 w 6477000"/>
              <a:gd name="connsiteY3" fmla="*/ 6858000 h 6858000"/>
              <a:gd name="connsiteX4" fmla="*/ 0 w 6477000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64770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4074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142908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142908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025663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7523899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349" h="6858000">
                <a:moveTo>
                  <a:pt x="0" y="0"/>
                </a:moveTo>
                <a:lnTo>
                  <a:pt x="9907349" y="0"/>
                </a:lnTo>
                <a:lnTo>
                  <a:pt x="75238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7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6730" y="322405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Content03</a:t>
            </a:r>
            <a:endParaRPr lang="ko-KR" altLang="en-US" dirty="0" smtClean="0"/>
          </a:p>
        </p:txBody>
      </p:sp>
      <p:sp>
        <p:nvSpPr>
          <p:cNvPr id="23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726730" y="2657363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Content02</a:t>
            </a:r>
            <a:endParaRPr lang="ko-KR" altLang="en-US" dirty="0" smtClean="0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11" hasCustomPrompt="1"/>
          </p:nvPr>
        </p:nvSpPr>
        <p:spPr>
          <a:xfrm>
            <a:off x="726730" y="2090667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Content01</a:t>
            </a:r>
            <a:endParaRPr lang="ko-KR" altLang="en-US" dirty="0" smtClean="0"/>
          </a:p>
        </p:txBody>
      </p:sp>
      <p:sp>
        <p:nvSpPr>
          <p:cNvPr id="25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726730" y="3790755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Content04</a:t>
            </a:r>
            <a:endParaRPr lang="ko-KR" altLang="en-US" dirty="0" smtClean="0"/>
          </a:p>
        </p:txBody>
      </p:sp>
      <p:sp>
        <p:nvSpPr>
          <p:cNvPr id="2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26730" y="435744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Content05</a:t>
            </a:r>
            <a:endParaRPr lang="ko-KR" altLang="en-US" dirty="0" smtClean="0"/>
          </a:p>
        </p:txBody>
      </p:sp>
      <p:sp>
        <p:nvSpPr>
          <p:cNvPr id="27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4665866" y="3946459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Sub04</a:t>
            </a:r>
            <a:endParaRPr lang="ko-KR" altLang="en-US" dirty="0" smtClean="0"/>
          </a:p>
        </p:txBody>
      </p:sp>
      <p:sp>
        <p:nvSpPr>
          <p:cNvPr id="32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4665866" y="2677123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Sub02</a:t>
            </a:r>
            <a:endParaRPr lang="ko-KR" altLang="en-US" dirty="0" smtClean="0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20" hasCustomPrompt="1"/>
          </p:nvPr>
        </p:nvSpPr>
        <p:spPr>
          <a:xfrm>
            <a:off x="5151899" y="3311791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Sub03</a:t>
            </a:r>
            <a:endParaRPr lang="ko-KR" altLang="en-US" dirty="0" smtClean="0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5141597" y="206084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Sub01</a:t>
            </a:r>
            <a:endParaRPr lang="ko-KR" altLang="en-US" dirty="0" smtClean="0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22" hasCustomPrompt="1"/>
          </p:nvPr>
        </p:nvSpPr>
        <p:spPr>
          <a:xfrm>
            <a:off x="5025906" y="458112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077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60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62" r:id="rId3"/>
    <p:sldLayoutId id="214748367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eclipse.org/home/index.ph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seongju701/PC_Templete%20&#50640;&#49436;%20UITest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 UI Selenium </a:t>
            </a:r>
            <a:r>
              <a:rPr lang="ko-KR" altLang="en-US" dirty="0" smtClean="0"/>
              <a:t>자동화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/>
              <a:t>Selenium (Java)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49" y="3436363"/>
            <a:ext cx="1779343" cy="2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4929" y="682673"/>
            <a:ext cx="4177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Path &lt; </a:t>
            </a:r>
            <a:r>
              <a:rPr lang="ko-KR" altLang="en-US" sz="1500" dirty="0"/>
              <a:t>편집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변수값</a:t>
            </a:r>
            <a:r>
              <a:rPr lang="ko-KR" altLang="en-US" sz="1500" dirty="0" smtClean="0"/>
              <a:t> 텍스트 뒤에 </a:t>
            </a:r>
            <a:r>
              <a:rPr lang="en-US" altLang="ko-KR" sz="1500" dirty="0"/>
              <a:t>;%ANDROID_HOME</a:t>
            </a:r>
            <a:r>
              <a:rPr lang="en-US" altLang="ko-KR" sz="1500" dirty="0" smtClean="0"/>
              <a:t>%; </a:t>
            </a:r>
            <a:r>
              <a:rPr lang="ko-KR" altLang="en-US" sz="1500" dirty="0" smtClean="0"/>
              <a:t>값 </a:t>
            </a:r>
            <a:r>
              <a:rPr lang="ko-KR" altLang="en-US" sz="1500" dirty="0" err="1" smtClean="0"/>
              <a:t>붙혀넣기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3. </a:t>
            </a:r>
            <a:r>
              <a:rPr lang="ko-KR" altLang="en-US" sz="1500" dirty="0" smtClean="0"/>
              <a:t>확인 클릭</a:t>
            </a:r>
            <a:endParaRPr lang="en-US" altLang="ko-KR" sz="1500" dirty="0"/>
          </a:p>
        </p:txBody>
      </p:sp>
      <p:sp>
        <p:nvSpPr>
          <p:cNvPr id="6" name="직사각형 5"/>
          <p:cNvSpPr/>
          <p:nvPr/>
        </p:nvSpPr>
        <p:spPr>
          <a:xfrm>
            <a:off x="1184132" y="3456432"/>
            <a:ext cx="1239028" cy="411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7185" y="5611540"/>
            <a:ext cx="2473315" cy="263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064317" y="5760720"/>
            <a:ext cx="754571" cy="4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0" y="639636"/>
            <a:ext cx="3989050" cy="385149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6988" y="2857242"/>
            <a:ext cx="3282636" cy="2700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18064" y="3661740"/>
            <a:ext cx="900624" cy="329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7" y="4900617"/>
            <a:ext cx="4495800" cy="15906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77787" y="5705666"/>
            <a:ext cx="2907142" cy="2836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4101" y="800119"/>
            <a:ext cx="80819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시작키 </a:t>
            </a:r>
            <a:r>
              <a:rPr lang="en-US" altLang="ko-KR" sz="1400" dirty="0" smtClean="0"/>
              <a:t>&lt;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검색창에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Cmd</a:t>
            </a:r>
            <a:r>
              <a:rPr lang="ko-KR" altLang="en-US" sz="1400" dirty="0" smtClean="0"/>
              <a:t>창에서 </a:t>
            </a:r>
            <a:r>
              <a:rPr lang="en-US" altLang="ko-KR" sz="1400" dirty="0" smtClean="0"/>
              <a:t>java –version </a:t>
            </a:r>
            <a:r>
              <a:rPr lang="ko-KR" altLang="en-US" sz="1400" dirty="0" smtClean="0"/>
              <a:t>입력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3. Java version </a:t>
            </a:r>
            <a:r>
              <a:rPr lang="ko-KR" altLang="en-US" sz="1400" dirty="0" err="1" smtClean="0"/>
              <a:t>노출시</a:t>
            </a:r>
            <a:r>
              <a:rPr lang="ko-KR" altLang="en-US" sz="1400" dirty="0" smtClean="0"/>
              <a:t> 정상설치 완료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3004630"/>
            <a:ext cx="4965764" cy="32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www.eclipse.org/home/index.php</a:t>
            </a:r>
            <a:r>
              <a:rPr lang="ko-KR" altLang="en-US" sz="1500" dirty="0" smtClean="0"/>
              <a:t>에서 다운로드 클릭</a:t>
            </a:r>
            <a:endParaRPr lang="en-US" altLang="ko-KR" sz="15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56" y="2608425"/>
            <a:ext cx="5301318" cy="28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600" dirty="0" smtClean="0"/>
              <a:t>Eclipse </a:t>
            </a:r>
            <a:r>
              <a:rPr lang="ko-KR" altLang="en-US" sz="1500" dirty="0" smtClean="0"/>
              <a:t>설치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28" y="2848686"/>
            <a:ext cx="5395540" cy="2894893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49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Library </a:t>
            </a:r>
            <a:r>
              <a:rPr lang="ko-KR" altLang="en-US" dirty="0"/>
              <a:t>다운로드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</a:t>
            </a:r>
            <a:r>
              <a:rPr lang="en-US" altLang="ko-KR" sz="1500" dirty="0" smtClean="0"/>
              <a:t>http://www.seleniumhq.org/download/ </a:t>
            </a:r>
            <a:r>
              <a:rPr lang="ko-KR" altLang="en-US" sz="1500" dirty="0" smtClean="0"/>
              <a:t>진입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2. 2.33 </a:t>
            </a:r>
            <a:r>
              <a:rPr lang="ko-KR" altLang="en-US" sz="1500" dirty="0" smtClean="0"/>
              <a:t>클릭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다운로드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파일 압축 해제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7" y="1755262"/>
            <a:ext cx="7856103" cy="2153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0" y="4355692"/>
            <a:ext cx="5368081" cy="225447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3712464" y="4078224"/>
            <a:ext cx="694944" cy="182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2" y="5082878"/>
            <a:ext cx="2400300" cy="8001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476341" y="5556504"/>
            <a:ext cx="670560" cy="30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Library </a:t>
            </a:r>
            <a:r>
              <a:rPr lang="ko-KR" altLang="en-US" dirty="0"/>
              <a:t>다운로드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https://github.com/seongju701/PC_LIB </a:t>
            </a:r>
            <a:r>
              <a:rPr lang="ko-KR" altLang="en-US" sz="1500" dirty="0" smtClean="0"/>
              <a:t>진입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Download Zip &lt; </a:t>
            </a:r>
            <a:r>
              <a:rPr lang="ko-KR" altLang="en-US" sz="1500" dirty="0" smtClean="0"/>
              <a:t>압축해제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11" y="2581370"/>
            <a:ext cx="7320712" cy="24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600" dirty="0" smtClean="0"/>
              <a:t>Eclipse </a:t>
            </a:r>
            <a:r>
              <a:rPr lang="ko-KR" altLang="en-US" sz="1500" dirty="0" smtClean="0"/>
              <a:t>실행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en-US" altLang="ko-KR" sz="1500" dirty="0" err="1" smtClean="0"/>
              <a:t>Lanch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클릭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11" y="2722250"/>
            <a:ext cx="4199573" cy="2262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59" y="3165769"/>
            <a:ext cx="885825" cy="11525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017520" y="3789579"/>
            <a:ext cx="63093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File &lt; New &lt; Java Project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en-US" altLang="ko-KR" sz="1500" dirty="0" err="1" smtClean="0"/>
              <a:t>Proejct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 입력 </a:t>
            </a:r>
            <a:r>
              <a:rPr lang="en-US" altLang="ko-KR" sz="1500" dirty="0" smtClean="0"/>
              <a:t>&lt; Next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8" y="1819656"/>
            <a:ext cx="4362781" cy="4166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633429"/>
            <a:ext cx="3418094" cy="482234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681728" y="3771291"/>
            <a:ext cx="63093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Libraries &lt; add </a:t>
            </a:r>
            <a:r>
              <a:rPr lang="en-US" altLang="ko-KR" sz="1500" dirty="0" err="1" smtClean="0"/>
              <a:t>Extenal</a:t>
            </a:r>
            <a:r>
              <a:rPr lang="en-US" altLang="ko-KR" sz="1500" dirty="0" smtClean="0"/>
              <a:t> Jars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Libs </a:t>
            </a:r>
            <a:r>
              <a:rPr lang="ko-KR" altLang="en-US" sz="1500" dirty="0" smtClean="0"/>
              <a:t>다운로드 받은 </a:t>
            </a:r>
            <a:r>
              <a:rPr lang="en-US" altLang="ko-KR" sz="1500" dirty="0" smtClean="0"/>
              <a:t>jar</a:t>
            </a:r>
            <a:r>
              <a:rPr lang="ko-KR" altLang="en-US" sz="1500" dirty="0" smtClean="0"/>
              <a:t>파일 모두 선택 </a:t>
            </a:r>
            <a:r>
              <a:rPr lang="en-US" altLang="ko-KR" sz="1500" dirty="0" smtClean="0"/>
              <a:t>&lt; Finish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" y="1673638"/>
            <a:ext cx="3359750" cy="47419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27632" y="2355416"/>
            <a:ext cx="731520" cy="2194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65853" y="2866669"/>
            <a:ext cx="1124285" cy="1920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382" y="2574872"/>
            <a:ext cx="4023361" cy="22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다운로드 받은 </a:t>
            </a:r>
            <a:r>
              <a:rPr lang="en-US" altLang="ko-KR" sz="1500" dirty="0" smtClean="0"/>
              <a:t>Chrome Driver </a:t>
            </a:r>
            <a:r>
              <a:rPr lang="ko-KR" altLang="en-US" sz="1500" dirty="0" smtClean="0"/>
              <a:t>를 생성한 프로젝트로 </a:t>
            </a:r>
            <a:r>
              <a:rPr lang="en-US" altLang="ko-KR" sz="1500" dirty="0" smtClean="0"/>
              <a:t>Drag</a:t>
            </a:r>
            <a:br>
              <a:rPr lang="en-US" altLang="ko-KR" sz="1500" dirty="0" smtClean="0"/>
            </a:br>
            <a:r>
              <a:rPr lang="en-US" altLang="ko-KR" sz="1500" dirty="0" smtClean="0"/>
              <a:t>2. Finish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5" y="1944159"/>
            <a:ext cx="4543425" cy="441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738" y="3417625"/>
            <a:ext cx="2400300" cy="8001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1783080" y="3817675"/>
            <a:ext cx="3817620" cy="151327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dirty="0" smtClean="0"/>
              <a:t>사용법 가이드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Library </a:t>
            </a:r>
            <a:r>
              <a:rPr lang="ko-KR" altLang="en-US" dirty="0"/>
              <a:t>다운로드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2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5" name="육각형 24"/>
          <p:cNvSpPr/>
          <p:nvPr/>
        </p:nvSpPr>
        <p:spPr>
          <a:xfrm>
            <a:off x="4564473" y="1993020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25" idx="3"/>
          </p:cNvCxnSpPr>
          <p:nvPr/>
        </p:nvCxnSpPr>
        <p:spPr>
          <a:xfrm flipH="1">
            <a:off x="2471534" y="2238390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육각형 29"/>
          <p:cNvSpPr/>
          <p:nvPr/>
        </p:nvSpPr>
        <p:spPr>
          <a:xfrm>
            <a:off x="4078440" y="2607746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1985501" y="2853116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7"/>
          <p:cNvSpPr>
            <a:spLocks noGrp="1"/>
          </p:cNvSpPr>
          <p:nvPr>
            <p:ph type="body" idx="19"/>
          </p:nvPr>
        </p:nvSpPr>
        <p:spPr>
          <a:xfrm>
            <a:off x="4333634" y="3354721"/>
            <a:ext cx="3384376" cy="360040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23" name="육각형 22"/>
          <p:cNvSpPr/>
          <p:nvPr/>
        </p:nvSpPr>
        <p:spPr>
          <a:xfrm>
            <a:off x="3718776" y="3285344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>
            <a:stCxn id="23" idx="3"/>
          </p:cNvCxnSpPr>
          <p:nvPr/>
        </p:nvCxnSpPr>
        <p:spPr>
          <a:xfrm flipH="1">
            <a:off x="1625837" y="3530714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</a:t>
            </a:r>
            <a:r>
              <a:rPr lang="en-US" altLang="ko-KR" sz="1500" dirty="0"/>
              <a:t>.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github.com/seongju701/PC_Templete </a:t>
            </a:r>
            <a:r>
              <a:rPr lang="ko-KR" altLang="en-US" sz="1500" dirty="0" smtClean="0">
                <a:hlinkClick r:id="rId2"/>
              </a:rPr>
              <a:t>에서 </a:t>
            </a:r>
            <a:r>
              <a:rPr lang="en-US" altLang="ko-KR" sz="1500" dirty="0" smtClean="0">
                <a:hlinkClick r:id="rId2"/>
              </a:rPr>
              <a:t>UITest.java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다운로드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UITest.java </a:t>
            </a:r>
            <a:r>
              <a:rPr lang="ko-KR" altLang="en-US" sz="1500" dirty="0" smtClean="0"/>
              <a:t>파일 </a:t>
            </a:r>
            <a:r>
              <a:rPr lang="en-US" altLang="ko-KR" sz="1500" dirty="0" smtClean="0"/>
              <a:t>drag </a:t>
            </a:r>
            <a:r>
              <a:rPr lang="ko-KR" altLang="en-US" sz="1500" dirty="0" smtClean="0"/>
              <a:t>후 </a:t>
            </a:r>
            <a:r>
              <a:rPr lang="en-US" altLang="ko-KR" sz="1500" dirty="0" err="1" smtClean="0"/>
              <a:t>src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파일에 복사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9" y="1783079"/>
            <a:ext cx="3342532" cy="40138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346" y="3339751"/>
            <a:ext cx="3038475" cy="7048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1536192" y="3692176"/>
            <a:ext cx="3739896" cy="3524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56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오류 부분 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Move ‘UITest.java’ to package ‘</a:t>
            </a:r>
            <a:r>
              <a:rPr lang="en-US" altLang="ko-KR" sz="1500" dirty="0" err="1" smtClean="0"/>
              <a:t>com.cj.pc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해당 이름으로 </a:t>
            </a:r>
            <a:r>
              <a:rPr lang="en-US" altLang="ko-KR" sz="1500" dirty="0" smtClean="0"/>
              <a:t>Package </a:t>
            </a:r>
            <a:r>
              <a:rPr lang="ko-KR" altLang="en-US" sz="1500" dirty="0" smtClean="0"/>
              <a:t>파일 생성됨</a:t>
            </a:r>
            <a:r>
              <a:rPr lang="en-US" altLang="ko-KR" sz="1500" dirty="0" smtClean="0"/>
              <a:t>)</a:t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01" y="2241257"/>
            <a:ext cx="5467350" cy="36004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90472" y="2395728"/>
            <a:ext cx="530352" cy="4389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8168" y="2740152"/>
            <a:ext cx="3432048" cy="2865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1" y="813080"/>
            <a:ext cx="692814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Public void p_001() throws Exception{</a:t>
            </a:r>
            <a:br>
              <a:rPr lang="en-US" altLang="ko-KR" sz="1500" dirty="0" smtClean="0"/>
            </a:b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} </a:t>
            </a:r>
            <a:r>
              <a:rPr lang="ko-KR" altLang="en-US" sz="1500" dirty="0" smtClean="0"/>
              <a:t>사이에 스크립트 작성 가능함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err="1"/>
              <a:t>driver.findElement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By.</a:t>
            </a:r>
            <a:r>
              <a:rPr lang="en-US" altLang="ko-KR" sz="1500" i="1" dirty="0" err="1"/>
              <a:t>xpath</a:t>
            </a:r>
            <a:r>
              <a:rPr lang="en-US" altLang="ko-KR" sz="1500" i="1" dirty="0"/>
              <a:t>(“                     </a:t>
            </a:r>
            <a:r>
              <a:rPr lang="en-US" altLang="ko-KR" sz="1500" i="1" dirty="0" smtClean="0"/>
              <a:t> ")).                       ();   </a:t>
            </a:r>
            <a:r>
              <a:rPr lang="en-US" altLang="ko-KR" sz="1500" i="1" dirty="0"/>
              <a:t>(</a:t>
            </a:r>
            <a:r>
              <a:rPr lang="ko-KR" altLang="en-US" sz="1500" i="1" dirty="0" err="1"/>
              <a:t>기본틀</a:t>
            </a:r>
            <a:r>
              <a:rPr lang="en-US" altLang="ko-KR" sz="1500" i="1" dirty="0"/>
              <a:t>)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예제 </a:t>
            </a:r>
            <a:r>
              <a:rPr lang="en-US" altLang="ko-KR" sz="1500" dirty="0" smtClean="0"/>
              <a:t>)</a:t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1" y="3919021"/>
            <a:ext cx="7289796" cy="18325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48990" y="2292038"/>
            <a:ext cx="868680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Xpath</a:t>
            </a:r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571999" y="2292038"/>
            <a:ext cx="85039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7101" y="2075688"/>
            <a:ext cx="5916168" cy="768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543300" y="1453896"/>
            <a:ext cx="1348740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813080"/>
            <a:ext cx="6639097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600" dirty="0" err="1" smtClean="0"/>
              <a:t>driver.findElement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By.</a:t>
            </a:r>
            <a:r>
              <a:rPr lang="en-US" altLang="ko-KR" sz="1600" i="1" dirty="0" err="1" smtClean="0"/>
              <a:t>xpath</a:t>
            </a:r>
            <a:r>
              <a:rPr lang="en-US" altLang="ko-KR" sz="1600" i="1" dirty="0" smtClean="0"/>
              <a:t>(“                    ")).                     ();   (</a:t>
            </a:r>
            <a:r>
              <a:rPr lang="ko-KR" altLang="en-US" sz="1600" i="1" dirty="0" err="1" smtClean="0"/>
              <a:t>기본틀</a:t>
            </a:r>
            <a:r>
              <a:rPr lang="en-US" altLang="ko-KR" sz="1600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Xpath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값 확인방법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 </a:t>
            </a:r>
            <a:r>
              <a:rPr lang="ko-KR" altLang="en-US" sz="1500" dirty="0" smtClean="0"/>
              <a:t>브라우저에서 </a:t>
            </a:r>
            <a:r>
              <a:rPr lang="en-US" altLang="ko-KR" sz="1500" dirty="0" smtClean="0"/>
              <a:t>F12</a:t>
            </a:r>
            <a:r>
              <a:rPr lang="ko-KR" altLang="en-US" sz="1500" dirty="0" smtClean="0"/>
              <a:t>키 클릭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개발자 툴 상단 좌측 클릭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크롬브라우저에서 </a:t>
            </a:r>
            <a:r>
              <a:rPr lang="ko-KR" altLang="en-US" sz="1500" dirty="0" err="1" smtClean="0"/>
              <a:t>알고싶은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Xpath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클릭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해당 </a:t>
            </a:r>
            <a:r>
              <a:rPr lang="en-US" altLang="ko-KR" sz="1500" dirty="0" smtClean="0"/>
              <a:t>HTML </a:t>
            </a:r>
            <a:r>
              <a:rPr lang="ko-KR" altLang="en-US" sz="1500" dirty="0" smtClean="0"/>
              <a:t>에서 오른쪽마우스 클릭 </a:t>
            </a:r>
            <a:r>
              <a:rPr lang="en-US" altLang="ko-KR" sz="1500" dirty="0" smtClean="0"/>
              <a:t>&lt; Copy </a:t>
            </a:r>
            <a:r>
              <a:rPr lang="en-US" altLang="ko-KR" sz="1500" dirty="0" err="1" smtClean="0"/>
              <a:t>Xpath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클릭 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41648" y="941832"/>
            <a:ext cx="868680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Xpath</a:t>
            </a:r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221224" y="941832"/>
            <a:ext cx="85039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6" y="2311330"/>
            <a:ext cx="5292072" cy="4182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22" y="2707076"/>
            <a:ext cx="3067050" cy="1143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69566" y="2629352"/>
            <a:ext cx="5248656" cy="34747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453230" y="3501322"/>
            <a:ext cx="4340352" cy="265761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5628" y="885994"/>
            <a:ext cx="814202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driver.findElement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By.</a:t>
            </a:r>
            <a:r>
              <a:rPr lang="en-US" altLang="ko-KR" sz="1600" i="1" dirty="0" err="1" smtClean="0"/>
              <a:t>xpath</a:t>
            </a:r>
            <a:r>
              <a:rPr lang="en-US" altLang="ko-KR" sz="1600" i="1" dirty="0" smtClean="0"/>
              <a:t>(“                    ")).                     ();   (</a:t>
            </a:r>
            <a:r>
              <a:rPr lang="ko-KR" altLang="en-US" sz="1600" i="1" dirty="0" err="1" smtClean="0"/>
              <a:t>기본틀</a:t>
            </a:r>
            <a:r>
              <a:rPr lang="en-US" altLang="ko-KR" sz="1600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 smtClean="0"/>
              <a:t>				 </a:t>
            </a:r>
            <a:r>
              <a:rPr lang="en-US" altLang="ko-KR" sz="1600" i="1" dirty="0" err="1" smtClean="0"/>
              <a:t>Xpath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값 입력</a:t>
            </a:r>
            <a:endParaRPr lang="en-US" altLang="ko-KR" sz="16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en-US" altLang="ko-KR" sz="1400" dirty="0" err="1"/>
              <a:t>driver.findElement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By.</a:t>
            </a:r>
            <a:r>
              <a:rPr lang="en-US" altLang="ko-KR" sz="1400" i="1" dirty="0" err="1"/>
              <a:t>xpath</a:t>
            </a:r>
            <a:r>
              <a:rPr lang="en-US" altLang="ko-KR" sz="1400" i="1" dirty="0"/>
              <a:t>(“//*[@id="header"]/div[1]/div[5]/</a:t>
            </a:r>
            <a:r>
              <a:rPr lang="en-US" altLang="ko-KR" sz="1400" i="1" dirty="0" err="1"/>
              <a:t>ul</a:t>
            </a:r>
            <a:r>
              <a:rPr lang="en-US" altLang="ko-KR" sz="1400" i="1" dirty="0"/>
              <a:t>/li[1]/a/span ")).                       </a:t>
            </a:r>
            <a:r>
              <a:rPr lang="en-US" altLang="ko-KR" sz="1400" i="1" dirty="0" smtClean="0"/>
              <a:t>();</a:t>
            </a:r>
            <a:endParaRPr lang="en-US" altLang="ko-KR" sz="15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79965" y="1014746"/>
            <a:ext cx="868680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Xpath</a:t>
            </a:r>
            <a:r>
              <a:rPr lang="ko-KR" altLang="en-US" sz="1400" dirty="0" smtClean="0"/>
              <a:t>값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014746"/>
            <a:ext cx="85039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6" y="2311330"/>
            <a:ext cx="5292072" cy="41821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22" y="2707076"/>
            <a:ext cx="3067050" cy="1143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69566" y="2629352"/>
            <a:ext cx="5248656" cy="34747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453230" y="3501322"/>
            <a:ext cx="4340352" cy="265761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85111" y="1707804"/>
            <a:ext cx="85039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123944" y="1463075"/>
            <a:ext cx="9144" cy="2447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5628" y="885994"/>
            <a:ext cx="8608372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err="1" smtClean="0"/>
              <a:t>driver.findElement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By.</a:t>
            </a:r>
            <a:r>
              <a:rPr lang="en-US" altLang="ko-KR" sz="1500" i="1" dirty="0" err="1" smtClean="0"/>
              <a:t>xpath</a:t>
            </a:r>
            <a:r>
              <a:rPr lang="en-US" altLang="ko-KR" sz="1500" i="1" dirty="0" smtClean="0"/>
              <a:t>(“</a:t>
            </a:r>
            <a:r>
              <a:rPr lang="en-US" altLang="ko-KR" sz="1500" i="1" dirty="0"/>
              <a:t>//*[@id="header"]/div[1]/div[5]/</a:t>
            </a:r>
            <a:r>
              <a:rPr lang="en-US" altLang="ko-KR" sz="1500" i="1" dirty="0" err="1"/>
              <a:t>ul</a:t>
            </a:r>
            <a:r>
              <a:rPr lang="en-US" altLang="ko-KR" sz="1500" i="1" dirty="0"/>
              <a:t>/li[1]/a/span </a:t>
            </a:r>
            <a:r>
              <a:rPr lang="en-US" altLang="ko-KR" sz="1500" i="1" dirty="0" smtClean="0"/>
              <a:t>")).                     ();  </a:t>
            </a:r>
          </a:p>
          <a:p>
            <a:pPr>
              <a:lnSpc>
                <a:spcPct val="150000"/>
              </a:lnSpc>
            </a:pPr>
            <a:r>
              <a:rPr lang="en-US" altLang="ko-KR" sz="1500" i="1" dirty="0" smtClean="0"/>
              <a:t>				 </a:t>
            </a:r>
            <a:r>
              <a:rPr lang="ko-KR" altLang="en-US" sz="1500" i="1" dirty="0" err="1" smtClean="0"/>
              <a:t>이벤트값</a:t>
            </a:r>
            <a:r>
              <a:rPr lang="ko-KR" altLang="en-US" sz="1500" i="1" dirty="0" smtClean="0"/>
              <a:t> 입력</a:t>
            </a:r>
            <a:endParaRPr lang="en-US" altLang="ko-KR" sz="1500" i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 err="1"/>
              <a:t>driver.findElement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By.</a:t>
            </a:r>
            <a:r>
              <a:rPr lang="en-US" altLang="ko-KR" sz="1500" i="1" dirty="0" err="1"/>
              <a:t>xpath</a:t>
            </a:r>
            <a:r>
              <a:rPr lang="en-US" altLang="ko-KR" sz="1500" i="1" dirty="0"/>
              <a:t>(“//*[@id="header"]/div[1]/div[5]/</a:t>
            </a:r>
            <a:r>
              <a:rPr lang="en-US" altLang="ko-KR" sz="1500" i="1" dirty="0" err="1"/>
              <a:t>ul</a:t>
            </a:r>
            <a:r>
              <a:rPr lang="en-US" altLang="ko-KR" sz="1500" i="1" dirty="0"/>
              <a:t>/li[1]/a/span </a:t>
            </a:r>
            <a:r>
              <a:rPr lang="en-US" altLang="ko-KR" sz="1500" i="1" dirty="0" smtClean="0"/>
              <a:t>")).Click </a:t>
            </a:r>
            <a:r>
              <a:rPr lang="en-US" altLang="ko-KR" sz="1500" i="1" dirty="0"/>
              <a:t>();  </a:t>
            </a:r>
            <a:r>
              <a:rPr lang="en-US" altLang="ko-KR" sz="1500" i="1" dirty="0" smtClean="0"/>
              <a:t>  </a:t>
            </a:r>
            <a:r>
              <a:rPr lang="en-US" altLang="ko-KR" sz="1500" i="1" dirty="0"/>
              <a:t/>
            </a:r>
            <a:br>
              <a:rPr lang="en-US" altLang="ko-KR" sz="1500" i="1" dirty="0"/>
            </a:br>
            <a:r>
              <a:rPr lang="ko-KR" altLang="en-US" sz="1500" i="1" dirty="0" smtClean="0"/>
              <a:t>해당  </a:t>
            </a:r>
            <a:r>
              <a:rPr lang="en-US" altLang="ko-KR" sz="1500" i="1" dirty="0" err="1" smtClean="0"/>
              <a:t>Xpath</a:t>
            </a:r>
            <a:r>
              <a:rPr lang="en-US" altLang="ko-KR" sz="1500" i="1" dirty="0" smtClean="0"/>
              <a:t> </a:t>
            </a:r>
            <a:r>
              <a:rPr lang="ko-KR" altLang="en-US" sz="1500" i="1" dirty="0" smtClean="0"/>
              <a:t>클릭</a:t>
            </a:r>
            <a:r>
              <a:rPr lang="en-US" altLang="ko-KR" sz="1500" i="1" dirty="0" smtClean="0"/>
              <a:t/>
            </a:r>
            <a:br>
              <a:rPr lang="en-US" altLang="ko-KR" sz="1500" i="1" dirty="0" smtClean="0"/>
            </a:br>
            <a:r>
              <a:rPr lang="en-US" altLang="ko-KR" sz="1500" i="1" dirty="0" smtClean="0"/>
              <a:t/>
            </a:r>
            <a:br>
              <a:rPr lang="en-US" altLang="ko-KR" sz="1500" i="1" dirty="0" smtClean="0"/>
            </a:br>
            <a:r>
              <a:rPr lang="ko-KR" altLang="en-US" sz="1500" b="1" dirty="0" smtClean="0"/>
              <a:t>기본 이벤트 값 종류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dirty="0" smtClean="0"/>
              <a:t>1. Click();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clear(); </a:t>
            </a:r>
            <a:r>
              <a:rPr lang="ko-KR" altLang="en-US" sz="1500" dirty="0" smtClean="0"/>
              <a:t>텍스트박스 값에  값 삭제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</a:t>
            </a:r>
            <a:r>
              <a:rPr lang="en-US" altLang="ko-KR" sz="1500" dirty="0" smtClean="0"/>
              <a:t>     3. </a:t>
            </a:r>
            <a:r>
              <a:rPr lang="en-US" altLang="ko-KR" sz="1500" dirty="0" err="1" smtClean="0"/>
              <a:t>sendKeys</a:t>
            </a:r>
            <a:r>
              <a:rPr lang="en-US" altLang="ko-KR" sz="1500" dirty="0" smtClean="0"/>
              <a:t>(“test”); </a:t>
            </a:r>
            <a:r>
              <a:rPr lang="ko-KR" altLang="en-US" sz="1500" dirty="0" smtClean="0"/>
              <a:t>해당 키에 </a:t>
            </a:r>
            <a:r>
              <a:rPr lang="en-US" altLang="ko-KR" sz="1500" dirty="0" smtClean="0"/>
              <a:t>test </a:t>
            </a:r>
            <a:r>
              <a:rPr lang="ko-KR" altLang="en-US" sz="1500" dirty="0" smtClean="0"/>
              <a:t>텍스트 </a:t>
            </a:r>
            <a:r>
              <a:rPr lang="ko-KR" altLang="en-US" sz="1500" dirty="0" smtClean="0"/>
              <a:t>입력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4. </a:t>
            </a:r>
            <a:r>
              <a:rPr lang="en-US" altLang="ko-KR" sz="1500" dirty="0" err="1" smtClean="0"/>
              <a:t>getText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해당 </a:t>
            </a:r>
            <a:r>
              <a:rPr lang="en-US" altLang="ko-KR" sz="1500" dirty="0" err="1" smtClean="0"/>
              <a:t>xpath</a:t>
            </a:r>
            <a:r>
              <a:rPr lang="ko-KR" altLang="en-US" sz="1500" smtClean="0"/>
              <a:t>의 </a:t>
            </a:r>
            <a:r>
              <a:rPr lang="ko-KR" altLang="en-US" sz="1500" dirty="0" smtClean="0"/>
              <a:t>텍스트 값 가져오기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 </a:t>
            </a:r>
            <a:endParaRPr lang="en-US" altLang="ko-KR" sz="1500" dirty="0"/>
          </a:p>
        </p:txBody>
      </p:sp>
      <p:sp>
        <p:nvSpPr>
          <p:cNvPr id="7" name="직사각형 6"/>
          <p:cNvSpPr/>
          <p:nvPr/>
        </p:nvSpPr>
        <p:spPr>
          <a:xfrm>
            <a:off x="7191079" y="978170"/>
            <a:ext cx="85039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Event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123944" y="1463075"/>
            <a:ext cx="9144" cy="2447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8" y="3574971"/>
            <a:ext cx="7486029" cy="1920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628" y="885994"/>
            <a:ext cx="86083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    Script </a:t>
            </a:r>
            <a:r>
              <a:rPr lang="ko-KR" altLang="en-US" sz="1500" dirty="0" smtClean="0"/>
              <a:t>작성 예</a:t>
            </a:r>
            <a:r>
              <a:rPr lang="en-US" altLang="ko-KR" sz="1500" dirty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1.  </a:t>
            </a:r>
            <a:r>
              <a:rPr lang="ko-KR" altLang="en-US" sz="1500" dirty="0" smtClean="0"/>
              <a:t>로그인 클릭</a:t>
            </a:r>
            <a:r>
              <a:rPr lang="en-US" altLang="ko-KR" sz="1500" dirty="0" smtClean="0"/>
              <a:t> </a:t>
            </a:r>
            <a:br>
              <a:rPr lang="en-US" altLang="ko-KR" sz="1500" dirty="0" smtClean="0"/>
            </a:br>
            <a:r>
              <a:rPr lang="en-US" altLang="ko-KR" sz="1500" dirty="0" smtClean="0"/>
              <a:t>2.  </a:t>
            </a:r>
            <a:r>
              <a:rPr lang="ko-KR" altLang="en-US" sz="1500" dirty="0" smtClean="0"/>
              <a:t>해당 인풋박스 값 초기화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3. </a:t>
            </a:r>
            <a:r>
              <a:rPr lang="ko-KR" altLang="en-US" sz="1500" dirty="0" smtClean="0"/>
              <a:t>해당 인풋박스 </a:t>
            </a:r>
            <a:r>
              <a:rPr lang="en-US" altLang="ko-KR" sz="1500" dirty="0" smtClean="0"/>
              <a:t>jsjjoo88 </a:t>
            </a:r>
            <a:r>
              <a:rPr lang="ko-KR" altLang="en-US" sz="1500" dirty="0" smtClean="0"/>
              <a:t>텍스트 입력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4. </a:t>
            </a:r>
            <a:r>
              <a:rPr lang="ko-KR" altLang="en-US" sz="1500" dirty="0" smtClean="0"/>
              <a:t>해당 인풋박스 값 초기화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5. </a:t>
            </a:r>
            <a:r>
              <a:rPr lang="ko-KR" altLang="en-US" sz="1500" dirty="0" smtClean="0"/>
              <a:t>해당 인풋박스 값 입력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8364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5628" y="885994"/>
            <a:ext cx="8608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Java </a:t>
            </a:r>
            <a:r>
              <a:rPr lang="ko-KR" altLang="en-US" sz="1400" dirty="0" smtClean="0"/>
              <a:t>파일 오른쪽 마우스 클릭 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Run As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Run On Server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01" y="2478024"/>
            <a:ext cx="5239190" cy="38761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47088" y="4416075"/>
            <a:ext cx="685800" cy="2290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자동화 환경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5628" y="885994"/>
            <a:ext cx="86083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정상 </a:t>
            </a:r>
            <a:r>
              <a:rPr lang="ko-KR" altLang="en-US" sz="1400" dirty="0" err="1" smtClean="0"/>
              <a:t>빌드시</a:t>
            </a:r>
            <a:r>
              <a:rPr lang="ko-KR" altLang="en-US" sz="1400" dirty="0" smtClean="0"/>
              <a:t> 다음과 이미지와 같이 노출</a:t>
            </a: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14" y="1797054"/>
            <a:ext cx="381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Java,Eclipse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1" y="2182184"/>
            <a:ext cx="6524539" cy="364025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288751" y="813080"/>
            <a:ext cx="656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아래 </a:t>
            </a:r>
            <a:r>
              <a:rPr lang="en-US" altLang="ko-KR" sz="1500" dirty="0" smtClean="0"/>
              <a:t>URL </a:t>
            </a:r>
            <a:r>
              <a:rPr lang="ko-KR" altLang="en-US" sz="1500" dirty="0" smtClean="0"/>
              <a:t>접속 후 최신버전 다운로드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hlinkClick r:id="rId3"/>
              </a:rPr>
              <a:t>http://www.oracle.com/technetwork/java/javase/downloads/jdk8-downloads-2133151.html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760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1" y="3163815"/>
            <a:ext cx="6524539" cy="167698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288751" y="902644"/>
            <a:ext cx="65664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2. </a:t>
            </a:r>
            <a:r>
              <a:rPr lang="ko-KR" altLang="en-US" sz="1500" dirty="0" smtClean="0"/>
              <a:t>다운로드 받은 파일 자바 실행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6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95" y="1490338"/>
            <a:ext cx="6566497" cy="485184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288751" y="902644"/>
            <a:ext cx="6566497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3. Next </a:t>
            </a:r>
            <a:r>
              <a:rPr lang="ko-KR" altLang="en-US" sz="1500" dirty="0" smtClean="0"/>
              <a:t>클릭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19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8" y="1490338"/>
            <a:ext cx="6549351" cy="4851841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288751" y="902644"/>
            <a:ext cx="65664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4. </a:t>
            </a:r>
            <a:r>
              <a:rPr lang="ko-KR" altLang="en-US" sz="1500" dirty="0" smtClean="0"/>
              <a:t>다음 클릭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설치완료</a:t>
            </a:r>
            <a:r>
              <a:rPr lang="en-US" altLang="ko-KR" sz="15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1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8751" y="902644"/>
            <a:ext cx="65664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4. </a:t>
            </a:r>
            <a:r>
              <a:rPr lang="ko-KR" altLang="en-US" sz="1500" dirty="0" err="1" smtClean="0"/>
              <a:t>내컴퓨터</a:t>
            </a:r>
            <a:r>
              <a:rPr lang="ko-KR" altLang="en-US" sz="1500" dirty="0" smtClean="0"/>
              <a:t> 오른쪽 마우스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속성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2" y="2218753"/>
            <a:ext cx="4524375" cy="3133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5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37" y="2076043"/>
            <a:ext cx="3922409" cy="3068828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0" y="2076043"/>
            <a:ext cx="4340730" cy="306882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0051" y="854644"/>
            <a:ext cx="6566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고급 시스템 설정 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고급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환경변수 클릭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7074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Java,Eclipse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4929" y="682673"/>
            <a:ext cx="4177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환경변수 </a:t>
            </a:r>
            <a:r>
              <a:rPr lang="en-US" altLang="ko-KR" sz="1500" dirty="0" smtClean="0"/>
              <a:t>&lt; </a:t>
            </a:r>
            <a:r>
              <a:rPr lang="ko-KR" altLang="en-US" sz="1500" dirty="0" smtClean="0"/>
              <a:t>편집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err="1" smtClean="0"/>
              <a:t>새로만들기</a:t>
            </a:r>
            <a:r>
              <a:rPr lang="ko-KR" altLang="en-US" sz="1500" dirty="0" smtClean="0"/>
              <a:t> 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3. </a:t>
            </a:r>
            <a:r>
              <a:rPr lang="ko-KR" altLang="en-US" sz="1500" dirty="0" smtClean="0"/>
              <a:t>변수이름 </a:t>
            </a:r>
            <a:r>
              <a:rPr lang="en-US" altLang="ko-KR" sz="1500" dirty="0" smtClean="0"/>
              <a:t>JAVA_HOME</a:t>
            </a:r>
            <a:br>
              <a:rPr lang="en-US" altLang="ko-KR" sz="1500" dirty="0" smtClean="0"/>
            </a:br>
            <a:r>
              <a:rPr lang="en-US" altLang="ko-KR" sz="1500" dirty="0" smtClean="0"/>
              <a:t>    </a:t>
            </a:r>
            <a:r>
              <a:rPr lang="ko-KR" altLang="en-US" sz="1500" dirty="0" smtClean="0"/>
              <a:t>변수 값 </a:t>
            </a:r>
            <a:r>
              <a:rPr lang="en-US" altLang="ko-KR" sz="1500" dirty="0" err="1" smtClean="0"/>
              <a:t>jdk</a:t>
            </a:r>
            <a:r>
              <a:rPr lang="ko-KR" altLang="en-US" sz="1500" dirty="0" smtClean="0"/>
              <a:t>폴더 에서 확인 </a:t>
            </a: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9" y="4888809"/>
            <a:ext cx="4108551" cy="14536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44" y="682673"/>
            <a:ext cx="3762112" cy="36323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4132" y="3456432"/>
            <a:ext cx="1239028" cy="411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7185" y="5611540"/>
            <a:ext cx="2473315" cy="263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97" y="5610445"/>
            <a:ext cx="4782503" cy="5291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02845" y="5743279"/>
            <a:ext cx="2663815" cy="2346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064317" y="5760720"/>
            <a:ext cx="754571" cy="4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26402</TotalTime>
  <Words>390</Words>
  <Application>Microsoft Office PowerPoint</Application>
  <PresentationFormat>화면 슬라이드 쇼(4:3)</PresentationFormat>
  <Paragraphs>110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Web UI Selenium 자동화</vt:lpstr>
      <vt:lpstr>PowerPoint 프레젠테이션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1. Java,Eclipse 설치</vt:lpstr>
      <vt:lpstr>2. Library 다운로드</vt:lpstr>
      <vt:lpstr>2. Library 다운로드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  <vt:lpstr>3. Eclipse 자동화 환경 세팅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Jo</cp:lastModifiedBy>
  <cp:revision>2005</cp:revision>
  <cp:lastPrinted>2017-02-10T10:12:57Z</cp:lastPrinted>
  <dcterms:created xsi:type="dcterms:W3CDTF">2015-10-05T04:53:09Z</dcterms:created>
  <dcterms:modified xsi:type="dcterms:W3CDTF">2017-11-20T00:14:30Z</dcterms:modified>
</cp:coreProperties>
</file>